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1"/>
  </p:notesMasterIdLst>
  <p:handoutMasterIdLst>
    <p:handoutMasterId r:id="rId132"/>
  </p:handoutMasterIdLst>
  <p:sldIdLst>
    <p:sldId id="280" r:id="rId2"/>
    <p:sldId id="283" r:id="rId3"/>
    <p:sldId id="429" r:id="rId4"/>
    <p:sldId id="574" r:id="rId5"/>
    <p:sldId id="481" r:id="rId6"/>
    <p:sldId id="482" r:id="rId7"/>
    <p:sldId id="486" r:id="rId8"/>
    <p:sldId id="585" r:id="rId9"/>
    <p:sldId id="487" r:id="rId10"/>
    <p:sldId id="488" r:id="rId11"/>
    <p:sldId id="489" r:id="rId12"/>
    <p:sldId id="490" r:id="rId13"/>
    <p:sldId id="491" r:id="rId14"/>
    <p:sldId id="492" r:id="rId15"/>
    <p:sldId id="430" r:id="rId16"/>
    <p:sldId id="431" r:id="rId17"/>
    <p:sldId id="493" r:id="rId18"/>
    <p:sldId id="519" r:id="rId19"/>
    <p:sldId id="494" r:id="rId20"/>
    <p:sldId id="495" r:id="rId21"/>
    <p:sldId id="496" r:id="rId22"/>
    <p:sldId id="497" r:id="rId23"/>
    <p:sldId id="498" r:id="rId24"/>
    <p:sldId id="499" r:id="rId25"/>
    <p:sldId id="500" r:id="rId26"/>
    <p:sldId id="501" r:id="rId27"/>
    <p:sldId id="502" r:id="rId28"/>
    <p:sldId id="512" r:id="rId29"/>
    <p:sldId id="513" r:id="rId30"/>
    <p:sldId id="503" r:id="rId31"/>
    <p:sldId id="514" r:id="rId32"/>
    <p:sldId id="515" r:id="rId33"/>
    <p:sldId id="504" r:id="rId34"/>
    <p:sldId id="505" r:id="rId35"/>
    <p:sldId id="520" r:id="rId36"/>
    <p:sldId id="516" r:id="rId37"/>
    <p:sldId id="517" r:id="rId38"/>
    <p:sldId id="518" r:id="rId39"/>
    <p:sldId id="521" r:id="rId40"/>
    <p:sldId id="506" r:id="rId41"/>
    <p:sldId id="587" r:id="rId42"/>
    <p:sldId id="588" r:id="rId43"/>
    <p:sldId id="589" r:id="rId44"/>
    <p:sldId id="612" r:id="rId45"/>
    <p:sldId id="613" r:id="rId46"/>
    <p:sldId id="590" r:id="rId47"/>
    <p:sldId id="508" r:id="rId48"/>
    <p:sldId id="507" r:id="rId49"/>
    <p:sldId id="522" r:id="rId50"/>
    <p:sldId id="523" r:id="rId51"/>
    <p:sldId id="524" r:id="rId52"/>
    <p:sldId id="525" r:id="rId53"/>
    <p:sldId id="526" r:id="rId54"/>
    <p:sldId id="527" r:id="rId55"/>
    <p:sldId id="509" r:id="rId56"/>
    <p:sldId id="510" r:id="rId57"/>
    <p:sldId id="511" r:id="rId58"/>
    <p:sldId id="593" r:id="rId59"/>
    <p:sldId id="432" r:id="rId60"/>
    <p:sldId id="443" r:id="rId61"/>
    <p:sldId id="578" r:id="rId62"/>
    <p:sldId id="598" r:id="rId63"/>
    <p:sldId id="586" r:id="rId64"/>
    <p:sldId id="609" r:id="rId65"/>
    <p:sldId id="610" r:id="rId66"/>
    <p:sldId id="611" r:id="rId67"/>
    <p:sldId id="529" r:id="rId68"/>
    <p:sldId id="591" r:id="rId69"/>
    <p:sldId id="479" r:id="rId70"/>
    <p:sldId id="480" r:id="rId71"/>
    <p:sldId id="534" r:id="rId72"/>
    <p:sldId id="579" r:id="rId73"/>
    <p:sldId id="535" r:id="rId74"/>
    <p:sldId id="537" r:id="rId75"/>
    <p:sldId id="538" r:id="rId76"/>
    <p:sldId id="539" r:id="rId77"/>
    <p:sldId id="605" r:id="rId78"/>
    <p:sldId id="540" r:id="rId79"/>
    <p:sldId id="606" r:id="rId80"/>
    <p:sldId id="541" r:id="rId81"/>
    <p:sldId id="607" r:id="rId82"/>
    <p:sldId id="542" r:id="rId83"/>
    <p:sldId id="555" r:id="rId84"/>
    <p:sldId id="543" r:id="rId85"/>
    <p:sldId id="544" r:id="rId86"/>
    <p:sldId id="536" r:id="rId87"/>
    <p:sldId id="546" r:id="rId88"/>
    <p:sldId id="594" r:id="rId89"/>
    <p:sldId id="547" r:id="rId90"/>
    <p:sldId id="548" r:id="rId91"/>
    <p:sldId id="550" r:id="rId92"/>
    <p:sldId id="600" r:id="rId93"/>
    <p:sldId id="551" r:id="rId94"/>
    <p:sldId id="571" r:id="rId95"/>
    <p:sldId id="552" r:id="rId96"/>
    <p:sldId id="556" r:id="rId97"/>
    <p:sldId id="557" r:id="rId98"/>
    <p:sldId id="558" r:id="rId99"/>
    <p:sldId id="559" r:id="rId100"/>
    <p:sldId id="595" r:id="rId101"/>
    <p:sldId id="596" r:id="rId102"/>
    <p:sldId id="599" r:id="rId103"/>
    <p:sldId id="597" r:id="rId104"/>
    <p:sldId id="601" r:id="rId105"/>
    <p:sldId id="603" r:id="rId106"/>
    <p:sldId id="560" r:id="rId107"/>
    <p:sldId id="561" r:id="rId108"/>
    <p:sldId id="562" r:id="rId109"/>
    <p:sldId id="563" r:id="rId110"/>
    <p:sldId id="564" r:id="rId111"/>
    <p:sldId id="565" r:id="rId112"/>
    <p:sldId id="566" r:id="rId113"/>
    <p:sldId id="567" r:id="rId114"/>
    <p:sldId id="568" r:id="rId115"/>
    <p:sldId id="570" r:id="rId116"/>
    <p:sldId id="553" r:id="rId117"/>
    <p:sldId id="554" r:id="rId118"/>
    <p:sldId id="572" r:id="rId119"/>
    <p:sldId id="545" r:id="rId120"/>
    <p:sldId id="573" r:id="rId121"/>
    <p:sldId id="575" r:id="rId122"/>
    <p:sldId id="580" r:id="rId123"/>
    <p:sldId id="581" r:id="rId124"/>
    <p:sldId id="582" r:id="rId125"/>
    <p:sldId id="583" r:id="rId126"/>
    <p:sldId id="584" r:id="rId127"/>
    <p:sldId id="602" r:id="rId128"/>
    <p:sldId id="604" r:id="rId129"/>
    <p:sldId id="608" r:id="rId13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4">
          <p15:clr>
            <a:srgbClr val="A4A3A4"/>
          </p15:clr>
        </p15:guide>
        <p15:guide id="2" pos="32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080808"/>
    <a:srgbClr val="C90BAE"/>
    <a:srgbClr val="008000"/>
    <a:srgbClr val="DF09CB"/>
    <a:srgbClr val="453227"/>
    <a:srgbClr val="40322C"/>
    <a:srgbClr val="110545"/>
    <a:srgbClr val="0F075F"/>
    <a:srgbClr val="611F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22" y="43"/>
      </p:cViewPr>
      <p:guideLst>
        <p:guide orient="horz" pos="2784"/>
        <p:guide pos="32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38" d="100"/>
          <a:sy n="38" d="100"/>
        </p:scale>
        <p:origin x="-1428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image" Target="../media/image82.emf"/><Relationship Id="rId6" Type="http://schemas.openxmlformats.org/officeDocument/2006/relationships/image" Target="../media/image87.emf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drawings/_rels/vmlDrawing10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emf"/><Relationship Id="rId2" Type="http://schemas.openxmlformats.org/officeDocument/2006/relationships/image" Target="../media/image638.emf"/><Relationship Id="rId1" Type="http://schemas.openxmlformats.org/officeDocument/2006/relationships/image" Target="../media/image637.emf"/><Relationship Id="rId4" Type="http://schemas.openxmlformats.org/officeDocument/2006/relationships/image" Target="../media/image640.emf"/></Relationships>
</file>

<file path=ppt/drawings/_rels/vmlDrawing10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8.emf"/><Relationship Id="rId13" Type="http://schemas.openxmlformats.org/officeDocument/2006/relationships/image" Target="../media/image653.emf"/><Relationship Id="rId3" Type="http://schemas.openxmlformats.org/officeDocument/2006/relationships/image" Target="../media/image643.emf"/><Relationship Id="rId7" Type="http://schemas.openxmlformats.org/officeDocument/2006/relationships/image" Target="../media/image647.emf"/><Relationship Id="rId12" Type="http://schemas.openxmlformats.org/officeDocument/2006/relationships/image" Target="../media/image652.emf"/><Relationship Id="rId2" Type="http://schemas.openxmlformats.org/officeDocument/2006/relationships/image" Target="../media/image642.emf"/><Relationship Id="rId16" Type="http://schemas.openxmlformats.org/officeDocument/2006/relationships/image" Target="../media/image656.emf"/><Relationship Id="rId1" Type="http://schemas.openxmlformats.org/officeDocument/2006/relationships/image" Target="../media/image641.emf"/><Relationship Id="rId6" Type="http://schemas.openxmlformats.org/officeDocument/2006/relationships/image" Target="../media/image646.emf"/><Relationship Id="rId11" Type="http://schemas.openxmlformats.org/officeDocument/2006/relationships/image" Target="../media/image651.emf"/><Relationship Id="rId5" Type="http://schemas.openxmlformats.org/officeDocument/2006/relationships/image" Target="../media/image645.emf"/><Relationship Id="rId15" Type="http://schemas.openxmlformats.org/officeDocument/2006/relationships/image" Target="../media/image655.emf"/><Relationship Id="rId10" Type="http://schemas.openxmlformats.org/officeDocument/2006/relationships/image" Target="../media/image650.emf"/><Relationship Id="rId4" Type="http://schemas.openxmlformats.org/officeDocument/2006/relationships/image" Target="../media/image644.emf"/><Relationship Id="rId9" Type="http://schemas.openxmlformats.org/officeDocument/2006/relationships/image" Target="../media/image649.emf"/><Relationship Id="rId14" Type="http://schemas.openxmlformats.org/officeDocument/2006/relationships/image" Target="../media/image654.emf"/></Relationships>
</file>

<file path=ppt/drawings/_rels/vmlDrawing102.vml.rels><?xml version="1.0" encoding="UTF-8" standalone="yes"?>
<Relationships xmlns="http://schemas.openxmlformats.org/package/2006/relationships"><Relationship Id="rId8" Type="http://schemas.openxmlformats.org/officeDocument/2006/relationships/image" Target="../media/image664.emf"/><Relationship Id="rId3" Type="http://schemas.openxmlformats.org/officeDocument/2006/relationships/image" Target="../media/image659.emf"/><Relationship Id="rId7" Type="http://schemas.openxmlformats.org/officeDocument/2006/relationships/image" Target="../media/image663.emf"/><Relationship Id="rId2" Type="http://schemas.openxmlformats.org/officeDocument/2006/relationships/image" Target="../media/image658.emf"/><Relationship Id="rId1" Type="http://schemas.openxmlformats.org/officeDocument/2006/relationships/image" Target="../media/image657.emf"/><Relationship Id="rId6" Type="http://schemas.openxmlformats.org/officeDocument/2006/relationships/image" Target="../media/image662.emf"/><Relationship Id="rId5" Type="http://schemas.openxmlformats.org/officeDocument/2006/relationships/image" Target="../media/image661.emf"/><Relationship Id="rId10" Type="http://schemas.openxmlformats.org/officeDocument/2006/relationships/image" Target="../media/image666.emf"/><Relationship Id="rId4" Type="http://schemas.openxmlformats.org/officeDocument/2006/relationships/image" Target="../media/image660.emf"/><Relationship Id="rId9" Type="http://schemas.openxmlformats.org/officeDocument/2006/relationships/image" Target="../media/image665.emf"/></Relationships>
</file>

<file path=ppt/drawings/_rels/vmlDrawing103.vml.rels><?xml version="1.0" encoding="UTF-8" standalone="yes"?>
<Relationships xmlns="http://schemas.openxmlformats.org/package/2006/relationships"><Relationship Id="rId8" Type="http://schemas.openxmlformats.org/officeDocument/2006/relationships/image" Target="../media/image674.emf"/><Relationship Id="rId3" Type="http://schemas.openxmlformats.org/officeDocument/2006/relationships/image" Target="../media/image669.emf"/><Relationship Id="rId7" Type="http://schemas.openxmlformats.org/officeDocument/2006/relationships/image" Target="../media/image673.emf"/><Relationship Id="rId2" Type="http://schemas.openxmlformats.org/officeDocument/2006/relationships/image" Target="../media/image668.emf"/><Relationship Id="rId1" Type="http://schemas.openxmlformats.org/officeDocument/2006/relationships/image" Target="../media/image667.emf"/><Relationship Id="rId6" Type="http://schemas.openxmlformats.org/officeDocument/2006/relationships/image" Target="../media/image672.emf"/><Relationship Id="rId5" Type="http://schemas.openxmlformats.org/officeDocument/2006/relationships/image" Target="../media/image671.emf"/><Relationship Id="rId10" Type="http://schemas.openxmlformats.org/officeDocument/2006/relationships/image" Target="../media/image676.emf"/><Relationship Id="rId4" Type="http://schemas.openxmlformats.org/officeDocument/2006/relationships/image" Target="../media/image670.emf"/><Relationship Id="rId9" Type="http://schemas.openxmlformats.org/officeDocument/2006/relationships/image" Target="../media/image675.emf"/></Relationships>
</file>

<file path=ppt/drawings/_rels/vmlDrawing10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4.emf"/><Relationship Id="rId3" Type="http://schemas.openxmlformats.org/officeDocument/2006/relationships/image" Target="../media/image679.emf"/><Relationship Id="rId7" Type="http://schemas.openxmlformats.org/officeDocument/2006/relationships/image" Target="../media/image683.emf"/><Relationship Id="rId2" Type="http://schemas.openxmlformats.org/officeDocument/2006/relationships/image" Target="../media/image678.emf"/><Relationship Id="rId1" Type="http://schemas.openxmlformats.org/officeDocument/2006/relationships/image" Target="../media/image677.emf"/><Relationship Id="rId6" Type="http://schemas.openxmlformats.org/officeDocument/2006/relationships/image" Target="../media/image682.emf"/><Relationship Id="rId11" Type="http://schemas.openxmlformats.org/officeDocument/2006/relationships/image" Target="../media/image687.emf"/><Relationship Id="rId5" Type="http://schemas.openxmlformats.org/officeDocument/2006/relationships/image" Target="../media/image681.emf"/><Relationship Id="rId10" Type="http://schemas.openxmlformats.org/officeDocument/2006/relationships/image" Target="../media/image686.emf"/><Relationship Id="rId4" Type="http://schemas.openxmlformats.org/officeDocument/2006/relationships/image" Target="../media/image680.emf"/><Relationship Id="rId9" Type="http://schemas.openxmlformats.org/officeDocument/2006/relationships/image" Target="../media/image685.emf"/></Relationships>
</file>

<file path=ppt/drawings/_rels/vmlDrawing10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5.emf"/><Relationship Id="rId3" Type="http://schemas.openxmlformats.org/officeDocument/2006/relationships/image" Target="../media/image690.emf"/><Relationship Id="rId7" Type="http://schemas.openxmlformats.org/officeDocument/2006/relationships/image" Target="../media/image694.emf"/><Relationship Id="rId2" Type="http://schemas.openxmlformats.org/officeDocument/2006/relationships/image" Target="../media/image689.emf"/><Relationship Id="rId1" Type="http://schemas.openxmlformats.org/officeDocument/2006/relationships/image" Target="../media/image688.emf"/><Relationship Id="rId6" Type="http://schemas.openxmlformats.org/officeDocument/2006/relationships/image" Target="../media/image693.emf"/><Relationship Id="rId5" Type="http://schemas.openxmlformats.org/officeDocument/2006/relationships/image" Target="../media/image692.emf"/><Relationship Id="rId4" Type="http://schemas.openxmlformats.org/officeDocument/2006/relationships/image" Target="../media/image691.emf"/><Relationship Id="rId9" Type="http://schemas.openxmlformats.org/officeDocument/2006/relationships/image" Target="../media/image696.emf"/></Relationships>
</file>

<file path=ppt/drawings/_rels/vmlDrawing10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9.emf"/><Relationship Id="rId2" Type="http://schemas.openxmlformats.org/officeDocument/2006/relationships/image" Target="../media/image698.emf"/><Relationship Id="rId1" Type="http://schemas.openxmlformats.org/officeDocument/2006/relationships/image" Target="../media/image697.emf"/></Relationships>
</file>

<file path=ppt/drawings/_rels/vmlDrawing10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2.emf"/><Relationship Id="rId2" Type="http://schemas.openxmlformats.org/officeDocument/2006/relationships/image" Target="../media/image701.emf"/><Relationship Id="rId1" Type="http://schemas.openxmlformats.org/officeDocument/2006/relationships/image" Target="../media/image700.emf"/><Relationship Id="rId5" Type="http://schemas.openxmlformats.org/officeDocument/2006/relationships/image" Target="../media/image704.emf"/><Relationship Id="rId4" Type="http://schemas.openxmlformats.org/officeDocument/2006/relationships/image" Target="../media/image703.emf"/></Relationships>
</file>

<file path=ppt/drawings/_rels/vmlDrawing10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7.emf"/><Relationship Id="rId2" Type="http://schemas.openxmlformats.org/officeDocument/2006/relationships/image" Target="../media/image706.emf"/><Relationship Id="rId1" Type="http://schemas.openxmlformats.org/officeDocument/2006/relationships/image" Target="../media/image705.emf"/><Relationship Id="rId4" Type="http://schemas.openxmlformats.org/officeDocument/2006/relationships/image" Target="../media/image708.emf"/></Relationships>
</file>

<file path=ppt/drawings/_rels/vmlDrawing109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6.emf"/><Relationship Id="rId3" Type="http://schemas.openxmlformats.org/officeDocument/2006/relationships/image" Target="../media/image711.emf"/><Relationship Id="rId7" Type="http://schemas.openxmlformats.org/officeDocument/2006/relationships/image" Target="../media/image715.emf"/><Relationship Id="rId2" Type="http://schemas.openxmlformats.org/officeDocument/2006/relationships/image" Target="../media/image710.emf"/><Relationship Id="rId1" Type="http://schemas.openxmlformats.org/officeDocument/2006/relationships/image" Target="../media/image709.emf"/><Relationship Id="rId6" Type="http://schemas.openxmlformats.org/officeDocument/2006/relationships/image" Target="../media/image714.emf"/><Relationship Id="rId5" Type="http://schemas.openxmlformats.org/officeDocument/2006/relationships/image" Target="../media/image713.emf"/><Relationship Id="rId10" Type="http://schemas.openxmlformats.org/officeDocument/2006/relationships/image" Target="../media/image718.emf"/><Relationship Id="rId4" Type="http://schemas.openxmlformats.org/officeDocument/2006/relationships/image" Target="../media/image712.emf"/><Relationship Id="rId9" Type="http://schemas.openxmlformats.org/officeDocument/2006/relationships/image" Target="../media/image717.e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3" Type="http://schemas.openxmlformats.org/officeDocument/2006/relationships/image" Target="../media/image90.emf"/><Relationship Id="rId7" Type="http://schemas.openxmlformats.org/officeDocument/2006/relationships/image" Target="../media/image94.emf"/><Relationship Id="rId2" Type="http://schemas.openxmlformats.org/officeDocument/2006/relationships/image" Target="../media/image89.emf"/><Relationship Id="rId1" Type="http://schemas.openxmlformats.org/officeDocument/2006/relationships/image" Target="../media/image88.emf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Relationship Id="rId9" Type="http://schemas.openxmlformats.org/officeDocument/2006/relationships/image" Target="../media/image96.emf"/></Relationships>
</file>

<file path=ppt/drawings/_rels/vmlDrawing1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emf"/><Relationship Id="rId2" Type="http://schemas.openxmlformats.org/officeDocument/2006/relationships/image" Target="../media/image720.emf"/><Relationship Id="rId1" Type="http://schemas.openxmlformats.org/officeDocument/2006/relationships/image" Target="../media/image719.emf"/><Relationship Id="rId5" Type="http://schemas.openxmlformats.org/officeDocument/2006/relationships/image" Target="../media/image723.emf"/><Relationship Id="rId4" Type="http://schemas.openxmlformats.org/officeDocument/2006/relationships/image" Target="../media/image722.emf"/></Relationships>
</file>

<file path=ppt/drawings/_rels/vmlDrawing1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6.emf"/><Relationship Id="rId2" Type="http://schemas.openxmlformats.org/officeDocument/2006/relationships/image" Target="../media/image725.emf"/><Relationship Id="rId1" Type="http://schemas.openxmlformats.org/officeDocument/2006/relationships/image" Target="../media/image724.emf"/><Relationship Id="rId4" Type="http://schemas.openxmlformats.org/officeDocument/2006/relationships/image" Target="../media/image727.emf"/></Relationships>
</file>

<file path=ppt/drawings/_rels/vmlDrawing1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emf"/><Relationship Id="rId2" Type="http://schemas.openxmlformats.org/officeDocument/2006/relationships/image" Target="../media/image729.emf"/><Relationship Id="rId1" Type="http://schemas.openxmlformats.org/officeDocument/2006/relationships/image" Target="../media/image728.emf"/><Relationship Id="rId5" Type="http://schemas.openxmlformats.org/officeDocument/2006/relationships/image" Target="../media/image732.emf"/><Relationship Id="rId4" Type="http://schemas.openxmlformats.org/officeDocument/2006/relationships/image" Target="../media/image731.emf"/></Relationships>
</file>

<file path=ppt/drawings/_rels/vmlDrawing1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5.emf"/><Relationship Id="rId2" Type="http://schemas.openxmlformats.org/officeDocument/2006/relationships/image" Target="../media/image734.emf"/><Relationship Id="rId1" Type="http://schemas.openxmlformats.org/officeDocument/2006/relationships/image" Target="../media/image733.emf"/><Relationship Id="rId4" Type="http://schemas.openxmlformats.org/officeDocument/2006/relationships/image" Target="../media/image736.emf"/></Relationships>
</file>

<file path=ppt/drawings/_rels/vmlDrawing1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9.emf"/><Relationship Id="rId2" Type="http://schemas.openxmlformats.org/officeDocument/2006/relationships/image" Target="../media/image738.emf"/><Relationship Id="rId1" Type="http://schemas.openxmlformats.org/officeDocument/2006/relationships/image" Target="../media/image737.emf"/><Relationship Id="rId6" Type="http://schemas.openxmlformats.org/officeDocument/2006/relationships/image" Target="../media/image742.emf"/><Relationship Id="rId5" Type="http://schemas.openxmlformats.org/officeDocument/2006/relationships/image" Target="../media/image741.emf"/><Relationship Id="rId4" Type="http://schemas.openxmlformats.org/officeDocument/2006/relationships/image" Target="../media/image740.emf"/></Relationships>
</file>

<file path=ppt/drawings/_rels/vmlDrawing1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5.emf"/><Relationship Id="rId2" Type="http://schemas.openxmlformats.org/officeDocument/2006/relationships/image" Target="../media/image744.emf"/><Relationship Id="rId1" Type="http://schemas.openxmlformats.org/officeDocument/2006/relationships/image" Target="../media/image743.emf"/><Relationship Id="rId5" Type="http://schemas.openxmlformats.org/officeDocument/2006/relationships/image" Target="../media/image747.emf"/><Relationship Id="rId4" Type="http://schemas.openxmlformats.org/officeDocument/2006/relationships/image" Target="../media/image746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8.emf"/></Relationships>
</file>

<file path=ppt/drawings/_rels/vmlDrawing1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3.emf"/><Relationship Id="rId7" Type="http://schemas.openxmlformats.org/officeDocument/2006/relationships/image" Target="../media/image757.wmf"/><Relationship Id="rId2" Type="http://schemas.openxmlformats.org/officeDocument/2006/relationships/image" Target="../media/image752.wmf"/><Relationship Id="rId1" Type="http://schemas.openxmlformats.org/officeDocument/2006/relationships/image" Target="../media/image751.emf"/><Relationship Id="rId6" Type="http://schemas.openxmlformats.org/officeDocument/2006/relationships/image" Target="../media/image756.emf"/><Relationship Id="rId5" Type="http://schemas.openxmlformats.org/officeDocument/2006/relationships/image" Target="../media/image755.emf"/><Relationship Id="rId4" Type="http://schemas.openxmlformats.org/officeDocument/2006/relationships/image" Target="../media/image754.wmf"/></Relationships>
</file>

<file path=ppt/drawings/_rels/vmlDrawing1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1.wmf"/><Relationship Id="rId2" Type="http://schemas.openxmlformats.org/officeDocument/2006/relationships/image" Target="../media/image760.wmf"/><Relationship Id="rId1" Type="http://schemas.openxmlformats.org/officeDocument/2006/relationships/image" Target="../media/image759.wmf"/><Relationship Id="rId5" Type="http://schemas.openxmlformats.org/officeDocument/2006/relationships/image" Target="../media/image763.wmf"/><Relationship Id="rId4" Type="http://schemas.openxmlformats.org/officeDocument/2006/relationships/image" Target="../media/image762.wmf"/></Relationships>
</file>

<file path=ppt/drawings/_rels/vmlDrawing1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6.wmf"/><Relationship Id="rId2" Type="http://schemas.openxmlformats.org/officeDocument/2006/relationships/image" Target="../media/image765.wmf"/><Relationship Id="rId1" Type="http://schemas.openxmlformats.org/officeDocument/2006/relationships/image" Target="../media/image764.wmf"/><Relationship Id="rId4" Type="http://schemas.openxmlformats.org/officeDocument/2006/relationships/image" Target="../media/image762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image" Target="../media/image97.emf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drawings/_rels/vmlDrawing1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9.wmf"/><Relationship Id="rId2" Type="http://schemas.openxmlformats.org/officeDocument/2006/relationships/image" Target="../media/image768.wmf"/><Relationship Id="rId1" Type="http://schemas.openxmlformats.org/officeDocument/2006/relationships/image" Target="../media/image767.wmf"/></Relationships>
</file>

<file path=ppt/drawings/_rels/vmlDrawing1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9.wmf"/><Relationship Id="rId2" Type="http://schemas.openxmlformats.org/officeDocument/2006/relationships/image" Target="../media/image768.wmf"/><Relationship Id="rId1" Type="http://schemas.openxmlformats.org/officeDocument/2006/relationships/image" Target="../media/image767.wmf"/><Relationship Id="rId4" Type="http://schemas.openxmlformats.org/officeDocument/2006/relationships/image" Target="../media/image751.emf"/></Relationships>
</file>

<file path=ppt/drawings/_rels/vmlDrawing1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image" Target="../media/image102.emf"/><Relationship Id="rId6" Type="http://schemas.openxmlformats.org/officeDocument/2006/relationships/image" Target="../media/image107.emf"/><Relationship Id="rId5" Type="http://schemas.openxmlformats.org/officeDocument/2006/relationships/image" Target="../media/image106.emf"/><Relationship Id="rId4" Type="http://schemas.openxmlformats.org/officeDocument/2006/relationships/image" Target="../media/image105.e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3" Type="http://schemas.openxmlformats.org/officeDocument/2006/relationships/image" Target="../media/image110.emf"/><Relationship Id="rId7" Type="http://schemas.openxmlformats.org/officeDocument/2006/relationships/image" Target="../media/image114.emf"/><Relationship Id="rId2" Type="http://schemas.openxmlformats.org/officeDocument/2006/relationships/image" Target="../media/image109.emf"/><Relationship Id="rId1" Type="http://schemas.openxmlformats.org/officeDocument/2006/relationships/image" Target="../media/image108.emf"/><Relationship Id="rId6" Type="http://schemas.openxmlformats.org/officeDocument/2006/relationships/image" Target="../media/image113.emf"/><Relationship Id="rId5" Type="http://schemas.openxmlformats.org/officeDocument/2006/relationships/image" Target="../media/image112.emf"/><Relationship Id="rId4" Type="http://schemas.openxmlformats.org/officeDocument/2006/relationships/image" Target="../media/image111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7" Type="http://schemas.openxmlformats.org/officeDocument/2006/relationships/image" Target="../media/image122.emf"/><Relationship Id="rId2" Type="http://schemas.openxmlformats.org/officeDocument/2006/relationships/image" Target="../media/image117.emf"/><Relationship Id="rId1" Type="http://schemas.openxmlformats.org/officeDocument/2006/relationships/image" Target="../media/image116.emf"/><Relationship Id="rId6" Type="http://schemas.openxmlformats.org/officeDocument/2006/relationships/image" Target="../media/image121.emf"/><Relationship Id="rId5" Type="http://schemas.openxmlformats.org/officeDocument/2006/relationships/image" Target="../media/image120.emf"/><Relationship Id="rId4" Type="http://schemas.openxmlformats.org/officeDocument/2006/relationships/image" Target="../media/image119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4.emf"/><Relationship Id="rId1" Type="http://schemas.openxmlformats.org/officeDocument/2006/relationships/image" Target="../media/image123.emf"/><Relationship Id="rId5" Type="http://schemas.openxmlformats.org/officeDocument/2006/relationships/image" Target="../media/image127.emf"/><Relationship Id="rId4" Type="http://schemas.openxmlformats.org/officeDocument/2006/relationships/image" Target="../media/image126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7" Type="http://schemas.openxmlformats.org/officeDocument/2006/relationships/image" Target="../media/image134.emf"/><Relationship Id="rId2" Type="http://schemas.openxmlformats.org/officeDocument/2006/relationships/image" Target="../media/image129.emf"/><Relationship Id="rId1" Type="http://schemas.openxmlformats.org/officeDocument/2006/relationships/image" Target="../media/image128.emf"/><Relationship Id="rId6" Type="http://schemas.openxmlformats.org/officeDocument/2006/relationships/image" Target="../media/image133.emf"/><Relationship Id="rId5" Type="http://schemas.openxmlformats.org/officeDocument/2006/relationships/image" Target="../media/image132.emf"/><Relationship Id="rId4" Type="http://schemas.openxmlformats.org/officeDocument/2006/relationships/image" Target="../media/image131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image" Target="../media/image135.emf"/><Relationship Id="rId5" Type="http://schemas.openxmlformats.org/officeDocument/2006/relationships/image" Target="../media/image139.emf"/><Relationship Id="rId4" Type="http://schemas.openxmlformats.org/officeDocument/2006/relationships/image" Target="../media/image138.e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emf"/><Relationship Id="rId3" Type="http://schemas.openxmlformats.org/officeDocument/2006/relationships/image" Target="../media/image142.emf"/><Relationship Id="rId7" Type="http://schemas.openxmlformats.org/officeDocument/2006/relationships/image" Target="../media/image146.emf"/><Relationship Id="rId2" Type="http://schemas.openxmlformats.org/officeDocument/2006/relationships/image" Target="../media/image141.emf"/><Relationship Id="rId1" Type="http://schemas.openxmlformats.org/officeDocument/2006/relationships/image" Target="../media/image140.emf"/><Relationship Id="rId6" Type="http://schemas.openxmlformats.org/officeDocument/2006/relationships/image" Target="../media/image145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Relationship Id="rId9" Type="http://schemas.openxmlformats.org/officeDocument/2006/relationships/image" Target="../media/image148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emf"/><Relationship Id="rId18" Type="http://schemas.openxmlformats.org/officeDocument/2006/relationships/image" Target="../media/image2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17" Type="http://schemas.openxmlformats.org/officeDocument/2006/relationships/image" Target="../media/image23.emf"/><Relationship Id="rId2" Type="http://schemas.openxmlformats.org/officeDocument/2006/relationships/image" Target="../media/image8.emf"/><Relationship Id="rId16" Type="http://schemas.openxmlformats.org/officeDocument/2006/relationships/image" Target="../media/image22.emf"/><Relationship Id="rId1" Type="http://schemas.openxmlformats.org/officeDocument/2006/relationships/image" Target="../media/image7.emf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5" Type="http://schemas.openxmlformats.org/officeDocument/2006/relationships/image" Target="../media/image2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Relationship Id="rId14" Type="http://schemas.openxmlformats.org/officeDocument/2006/relationships/image" Target="../media/image20.e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emf"/><Relationship Id="rId3" Type="http://schemas.openxmlformats.org/officeDocument/2006/relationships/image" Target="../media/image151.emf"/><Relationship Id="rId7" Type="http://schemas.openxmlformats.org/officeDocument/2006/relationships/image" Target="../media/image155.emf"/><Relationship Id="rId12" Type="http://schemas.openxmlformats.org/officeDocument/2006/relationships/image" Target="../media/image160.emf"/><Relationship Id="rId2" Type="http://schemas.openxmlformats.org/officeDocument/2006/relationships/image" Target="../media/image150.emf"/><Relationship Id="rId1" Type="http://schemas.openxmlformats.org/officeDocument/2006/relationships/image" Target="../media/image149.emf"/><Relationship Id="rId6" Type="http://schemas.openxmlformats.org/officeDocument/2006/relationships/image" Target="../media/image154.emf"/><Relationship Id="rId11" Type="http://schemas.openxmlformats.org/officeDocument/2006/relationships/image" Target="../media/image159.emf"/><Relationship Id="rId5" Type="http://schemas.openxmlformats.org/officeDocument/2006/relationships/image" Target="../media/image153.emf"/><Relationship Id="rId10" Type="http://schemas.openxmlformats.org/officeDocument/2006/relationships/image" Target="../media/image158.emf"/><Relationship Id="rId4" Type="http://schemas.openxmlformats.org/officeDocument/2006/relationships/image" Target="../media/image152.emf"/><Relationship Id="rId9" Type="http://schemas.openxmlformats.org/officeDocument/2006/relationships/image" Target="../media/image157.e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emf"/><Relationship Id="rId13" Type="http://schemas.openxmlformats.org/officeDocument/2006/relationships/image" Target="../media/image173.emf"/><Relationship Id="rId18" Type="http://schemas.openxmlformats.org/officeDocument/2006/relationships/image" Target="../media/image178.wmf"/><Relationship Id="rId3" Type="http://schemas.openxmlformats.org/officeDocument/2006/relationships/image" Target="../media/image163.emf"/><Relationship Id="rId7" Type="http://schemas.openxmlformats.org/officeDocument/2006/relationships/image" Target="../media/image167.emf"/><Relationship Id="rId12" Type="http://schemas.openxmlformats.org/officeDocument/2006/relationships/image" Target="../media/image172.emf"/><Relationship Id="rId17" Type="http://schemas.openxmlformats.org/officeDocument/2006/relationships/image" Target="../media/image177.emf"/><Relationship Id="rId2" Type="http://schemas.openxmlformats.org/officeDocument/2006/relationships/image" Target="../media/image162.emf"/><Relationship Id="rId16" Type="http://schemas.openxmlformats.org/officeDocument/2006/relationships/image" Target="../media/image176.emf"/><Relationship Id="rId1" Type="http://schemas.openxmlformats.org/officeDocument/2006/relationships/image" Target="../media/image161.emf"/><Relationship Id="rId6" Type="http://schemas.openxmlformats.org/officeDocument/2006/relationships/image" Target="../media/image166.emf"/><Relationship Id="rId11" Type="http://schemas.openxmlformats.org/officeDocument/2006/relationships/image" Target="../media/image171.emf"/><Relationship Id="rId5" Type="http://schemas.openxmlformats.org/officeDocument/2006/relationships/image" Target="../media/image165.emf"/><Relationship Id="rId15" Type="http://schemas.openxmlformats.org/officeDocument/2006/relationships/image" Target="../media/image175.emf"/><Relationship Id="rId10" Type="http://schemas.openxmlformats.org/officeDocument/2006/relationships/image" Target="../media/image170.emf"/><Relationship Id="rId4" Type="http://schemas.openxmlformats.org/officeDocument/2006/relationships/image" Target="../media/image164.emf"/><Relationship Id="rId9" Type="http://schemas.openxmlformats.org/officeDocument/2006/relationships/image" Target="../media/image169.emf"/><Relationship Id="rId14" Type="http://schemas.openxmlformats.org/officeDocument/2006/relationships/image" Target="../media/image174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emf"/><Relationship Id="rId13" Type="http://schemas.openxmlformats.org/officeDocument/2006/relationships/image" Target="../media/image191.emf"/><Relationship Id="rId3" Type="http://schemas.openxmlformats.org/officeDocument/2006/relationships/image" Target="../media/image181.emf"/><Relationship Id="rId7" Type="http://schemas.openxmlformats.org/officeDocument/2006/relationships/image" Target="../media/image185.emf"/><Relationship Id="rId12" Type="http://schemas.openxmlformats.org/officeDocument/2006/relationships/image" Target="../media/image190.emf"/><Relationship Id="rId2" Type="http://schemas.openxmlformats.org/officeDocument/2006/relationships/image" Target="../media/image180.emf"/><Relationship Id="rId1" Type="http://schemas.openxmlformats.org/officeDocument/2006/relationships/image" Target="../media/image179.emf"/><Relationship Id="rId6" Type="http://schemas.openxmlformats.org/officeDocument/2006/relationships/image" Target="../media/image184.emf"/><Relationship Id="rId11" Type="http://schemas.openxmlformats.org/officeDocument/2006/relationships/image" Target="../media/image189.emf"/><Relationship Id="rId5" Type="http://schemas.openxmlformats.org/officeDocument/2006/relationships/image" Target="../media/image183.emf"/><Relationship Id="rId10" Type="http://schemas.openxmlformats.org/officeDocument/2006/relationships/image" Target="../media/image188.emf"/><Relationship Id="rId4" Type="http://schemas.openxmlformats.org/officeDocument/2006/relationships/image" Target="../media/image182.emf"/><Relationship Id="rId9" Type="http://schemas.openxmlformats.org/officeDocument/2006/relationships/image" Target="../media/image187.e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emf"/><Relationship Id="rId3" Type="http://schemas.openxmlformats.org/officeDocument/2006/relationships/image" Target="../media/image194.emf"/><Relationship Id="rId7" Type="http://schemas.openxmlformats.org/officeDocument/2006/relationships/image" Target="../media/image198.emf"/><Relationship Id="rId2" Type="http://schemas.openxmlformats.org/officeDocument/2006/relationships/image" Target="../media/image193.emf"/><Relationship Id="rId1" Type="http://schemas.openxmlformats.org/officeDocument/2006/relationships/image" Target="../media/image192.emf"/><Relationship Id="rId6" Type="http://schemas.openxmlformats.org/officeDocument/2006/relationships/image" Target="../media/image197.emf"/><Relationship Id="rId5" Type="http://schemas.openxmlformats.org/officeDocument/2006/relationships/image" Target="../media/image196.emf"/><Relationship Id="rId4" Type="http://schemas.openxmlformats.org/officeDocument/2006/relationships/image" Target="../media/image195.emf"/><Relationship Id="rId9" Type="http://schemas.openxmlformats.org/officeDocument/2006/relationships/image" Target="../media/image200.e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emf"/><Relationship Id="rId13" Type="http://schemas.openxmlformats.org/officeDocument/2006/relationships/image" Target="../media/image213.emf"/><Relationship Id="rId18" Type="http://schemas.openxmlformats.org/officeDocument/2006/relationships/image" Target="../media/image218.emf"/><Relationship Id="rId3" Type="http://schemas.openxmlformats.org/officeDocument/2006/relationships/image" Target="../media/image203.emf"/><Relationship Id="rId7" Type="http://schemas.openxmlformats.org/officeDocument/2006/relationships/image" Target="../media/image207.emf"/><Relationship Id="rId12" Type="http://schemas.openxmlformats.org/officeDocument/2006/relationships/image" Target="../media/image212.emf"/><Relationship Id="rId17" Type="http://schemas.openxmlformats.org/officeDocument/2006/relationships/image" Target="../media/image217.emf"/><Relationship Id="rId2" Type="http://schemas.openxmlformats.org/officeDocument/2006/relationships/image" Target="../media/image202.emf"/><Relationship Id="rId16" Type="http://schemas.openxmlformats.org/officeDocument/2006/relationships/image" Target="../media/image216.emf"/><Relationship Id="rId1" Type="http://schemas.openxmlformats.org/officeDocument/2006/relationships/image" Target="../media/image201.emf"/><Relationship Id="rId6" Type="http://schemas.openxmlformats.org/officeDocument/2006/relationships/image" Target="../media/image206.emf"/><Relationship Id="rId11" Type="http://schemas.openxmlformats.org/officeDocument/2006/relationships/image" Target="../media/image211.emf"/><Relationship Id="rId5" Type="http://schemas.openxmlformats.org/officeDocument/2006/relationships/image" Target="../media/image205.emf"/><Relationship Id="rId15" Type="http://schemas.openxmlformats.org/officeDocument/2006/relationships/image" Target="../media/image215.emf"/><Relationship Id="rId10" Type="http://schemas.openxmlformats.org/officeDocument/2006/relationships/image" Target="../media/image210.emf"/><Relationship Id="rId4" Type="http://schemas.openxmlformats.org/officeDocument/2006/relationships/image" Target="../media/image204.emf"/><Relationship Id="rId9" Type="http://schemas.openxmlformats.org/officeDocument/2006/relationships/image" Target="../media/image209.emf"/><Relationship Id="rId14" Type="http://schemas.openxmlformats.org/officeDocument/2006/relationships/image" Target="../media/image214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emf"/><Relationship Id="rId2" Type="http://schemas.openxmlformats.org/officeDocument/2006/relationships/image" Target="../media/image220.emf"/><Relationship Id="rId1" Type="http://schemas.openxmlformats.org/officeDocument/2006/relationships/image" Target="../media/image219.emf"/><Relationship Id="rId6" Type="http://schemas.openxmlformats.org/officeDocument/2006/relationships/image" Target="../media/image224.emf"/><Relationship Id="rId5" Type="http://schemas.openxmlformats.org/officeDocument/2006/relationships/image" Target="../media/image223.emf"/><Relationship Id="rId4" Type="http://schemas.openxmlformats.org/officeDocument/2006/relationships/image" Target="../media/image222.e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emf"/><Relationship Id="rId3" Type="http://schemas.openxmlformats.org/officeDocument/2006/relationships/image" Target="../media/image227.emf"/><Relationship Id="rId7" Type="http://schemas.openxmlformats.org/officeDocument/2006/relationships/image" Target="../media/image231.emf"/><Relationship Id="rId2" Type="http://schemas.openxmlformats.org/officeDocument/2006/relationships/image" Target="../media/image226.emf"/><Relationship Id="rId1" Type="http://schemas.openxmlformats.org/officeDocument/2006/relationships/image" Target="../media/image225.emf"/><Relationship Id="rId6" Type="http://schemas.openxmlformats.org/officeDocument/2006/relationships/image" Target="../media/image230.emf"/><Relationship Id="rId5" Type="http://schemas.openxmlformats.org/officeDocument/2006/relationships/image" Target="../media/image229.emf"/><Relationship Id="rId4" Type="http://schemas.openxmlformats.org/officeDocument/2006/relationships/image" Target="../media/image228.emf"/><Relationship Id="rId9" Type="http://schemas.openxmlformats.org/officeDocument/2006/relationships/image" Target="../media/image233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2" Type="http://schemas.openxmlformats.org/officeDocument/2006/relationships/image" Target="../media/image235.emf"/><Relationship Id="rId1" Type="http://schemas.openxmlformats.org/officeDocument/2006/relationships/image" Target="../media/image234.emf"/><Relationship Id="rId6" Type="http://schemas.openxmlformats.org/officeDocument/2006/relationships/image" Target="../media/image239.emf"/><Relationship Id="rId5" Type="http://schemas.openxmlformats.org/officeDocument/2006/relationships/image" Target="../media/image238.emf"/><Relationship Id="rId4" Type="http://schemas.openxmlformats.org/officeDocument/2006/relationships/image" Target="../media/image237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2" Type="http://schemas.openxmlformats.org/officeDocument/2006/relationships/image" Target="../media/image241.emf"/><Relationship Id="rId1" Type="http://schemas.openxmlformats.org/officeDocument/2006/relationships/image" Target="../media/image240.emf"/><Relationship Id="rId6" Type="http://schemas.openxmlformats.org/officeDocument/2006/relationships/image" Target="../media/image245.emf"/><Relationship Id="rId5" Type="http://schemas.openxmlformats.org/officeDocument/2006/relationships/image" Target="../media/image244.emf"/><Relationship Id="rId4" Type="http://schemas.openxmlformats.org/officeDocument/2006/relationships/image" Target="../media/image243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emf"/><Relationship Id="rId2" Type="http://schemas.openxmlformats.org/officeDocument/2006/relationships/image" Target="../media/image247.emf"/><Relationship Id="rId1" Type="http://schemas.openxmlformats.org/officeDocument/2006/relationships/image" Target="../media/image246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image" Target="../media/image37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12" Type="http://schemas.openxmlformats.org/officeDocument/2006/relationships/image" Target="../media/image36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Relationship Id="rId6" Type="http://schemas.openxmlformats.org/officeDocument/2006/relationships/image" Target="../media/image30.emf"/><Relationship Id="rId11" Type="http://schemas.openxmlformats.org/officeDocument/2006/relationships/image" Target="../media/image35.emf"/><Relationship Id="rId5" Type="http://schemas.openxmlformats.org/officeDocument/2006/relationships/image" Target="../media/image29.emf"/><Relationship Id="rId15" Type="http://schemas.openxmlformats.org/officeDocument/2006/relationships/image" Target="../media/image39.emf"/><Relationship Id="rId10" Type="http://schemas.openxmlformats.org/officeDocument/2006/relationships/image" Target="../media/image34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Relationship Id="rId14" Type="http://schemas.openxmlformats.org/officeDocument/2006/relationships/image" Target="../media/image38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emf"/><Relationship Id="rId2" Type="http://schemas.openxmlformats.org/officeDocument/2006/relationships/image" Target="../media/image250.emf"/><Relationship Id="rId1" Type="http://schemas.openxmlformats.org/officeDocument/2006/relationships/image" Target="../media/image249.emf"/><Relationship Id="rId5" Type="http://schemas.openxmlformats.org/officeDocument/2006/relationships/image" Target="../media/image253.emf"/><Relationship Id="rId4" Type="http://schemas.openxmlformats.org/officeDocument/2006/relationships/image" Target="../media/image252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emf"/><Relationship Id="rId2" Type="http://schemas.openxmlformats.org/officeDocument/2006/relationships/image" Target="../media/image255.emf"/><Relationship Id="rId1" Type="http://schemas.openxmlformats.org/officeDocument/2006/relationships/image" Target="../media/image254.emf"/><Relationship Id="rId5" Type="http://schemas.openxmlformats.org/officeDocument/2006/relationships/image" Target="../media/image258.emf"/><Relationship Id="rId4" Type="http://schemas.openxmlformats.org/officeDocument/2006/relationships/image" Target="../media/image257.e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emf"/><Relationship Id="rId3" Type="http://schemas.openxmlformats.org/officeDocument/2006/relationships/image" Target="../media/image261.emf"/><Relationship Id="rId7" Type="http://schemas.openxmlformats.org/officeDocument/2006/relationships/image" Target="../media/image265.emf"/><Relationship Id="rId2" Type="http://schemas.openxmlformats.org/officeDocument/2006/relationships/image" Target="../media/image260.emf"/><Relationship Id="rId1" Type="http://schemas.openxmlformats.org/officeDocument/2006/relationships/image" Target="../media/image259.emf"/><Relationship Id="rId6" Type="http://schemas.openxmlformats.org/officeDocument/2006/relationships/image" Target="../media/image264.emf"/><Relationship Id="rId5" Type="http://schemas.openxmlformats.org/officeDocument/2006/relationships/image" Target="../media/image263.emf"/><Relationship Id="rId4" Type="http://schemas.openxmlformats.org/officeDocument/2006/relationships/image" Target="../media/image262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emf"/><Relationship Id="rId2" Type="http://schemas.openxmlformats.org/officeDocument/2006/relationships/image" Target="../media/image268.emf"/><Relationship Id="rId1" Type="http://schemas.openxmlformats.org/officeDocument/2006/relationships/image" Target="../media/image267.emf"/><Relationship Id="rId5" Type="http://schemas.openxmlformats.org/officeDocument/2006/relationships/image" Target="../media/image271.emf"/><Relationship Id="rId4" Type="http://schemas.openxmlformats.org/officeDocument/2006/relationships/image" Target="../media/image270.e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emf"/><Relationship Id="rId3" Type="http://schemas.openxmlformats.org/officeDocument/2006/relationships/image" Target="../media/image274.emf"/><Relationship Id="rId7" Type="http://schemas.openxmlformats.org/officeDocument/2006/relationships/image" Target="../media/image278.emf"/><Relationship Id="rId2" Type="http://schemas.openxmlformats.org/officeDocument/2006/relationships/image" Target="../media/image273.emf"/><Relationship Id="rId1" Type="http://schemas.openxmlformats.org/officeDocument/2006/relationships/image" Target="../media/image272.emf"/><Relationship Id="rId6" Type="http://schemas.openxmlformats.org/officeDocument/2006/relationships/image" Target="../media/image277.emf"/><Relationship Id="rId5" Type="http://schemas.openxmlformats.org/officeDocument/2006/relationships/image" Target="../media/image276.emf"/><Relationship Id="rId4" Type="http://schemas.openxmlformats.org/officeDocument/2006/relationships/image" Target="../media/image275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emf"/><Relationship Id="rId2" Type="http://schemas.openxmlformats.org/officeDocument/2006/relationships/image" Target="../media/image281.emf"/><Relationship Id="rId1" Type="http://schemas.openxmlformats.org/officeDocument/2006/relationships/image" Target="../media/image280.emf"/><Relationship Id="rId5" Type="http://schemas.openxmlformats.org/officeDocument/2006/relationships/image" Target="../media/image284.emf"/><Relationship Id="rId4" Type="http://schemas.openxmlformats.org/officeDocument/2006/relationships/image" Target="../media/image283.e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emf"/><Relationship Id="rId3" Type="http://schemas.openxmlformats.org/officeDocument/2006/relationships/image" Target="../media/image287.emf"/><Relationship Id="rId7" Type="http://schemas.openxmlformats.org/officeDocument/2006/relationships/image" Target="../media/image291.emf"/><Relationship Id="rId2" Type="http://schemas.openxmlformats.org/officeDocument/2006/relationships/image" Target="../media/image286.emf"/><Relationship Id="rId1" Type="http://schemas.openxmlformats.org/officeDocument/2006/relationships/image" Target="../media/image285.emf"/><Relationship Id="rId6" Type="http://schemas.openxmlformats.org/officeDocument/2006/relationships/image" Target="../media/image290.emf"/><Relationship Id="rId5" Type="http://schemas.openxmlformats.org/officeDocument/2006/relationships/image" Target="../media/image289.emf"/><Relationship Id="rId4" Type="http://schemas.openxmlformats.org/officeDocument/2006/relationships/image" Target="../media/image288.e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emf"/><Relationship Id="rId3" Type="http://schemas.openxmlformats.org/officeDocument/2006/relationships/image" Target="../media/image295.emf"/><Relationship Id="rId7" Type="http://schemas.openxmlformats.org/officeDocument/2006/relationships/image" Target="../media/image299.emf"/><Relationship Id="rId2" Type="http://schemas.openxmlformats.org/officeDocument/2006/relationships/image" Target="../media/image294.emf"/><Relationship Id="rId1" Type="http://schemas.openxmlformats.org/officeDocument/2006/relationships/image" Target="../media/image293.emf"/><Relationship Id="rId6" Type="http://schemas.openxmlformats.org/officeDocument/2006/relationships/image" Target="../media/image298.emf"/><Relationship Id="rId5" Type="http://schemas.openxmlformats.org/officeDocument/2006/relationships/image" Target="../media/image297.emf"/><Relationship Id="rId10" Type="http://schemas.openxmlformats.org/officeDocument/2006/relationships/image" Target="../media/image302.emf"/><Relationship Id="rId4" Type="http://schemas.openxmlformats.org/officeDocument/2006/relationships/image" Target="../media/image296.emf"/><Relationship Id="rId9" Type="http://schemas.openxmlformats.org/officeDocument/2006/relationships/image" Target="../media/image301.e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emf"/><Relationship Id="rId3" Type="http://schemas.openxmlformats.org/officeDocument/2006/relationships/image" Target="../media/image305.emf"/><Relationship Id="rId7" Type="http://schemas.openxmlformats.org/officeDocument/2006/relationships/image" Target="../media/image309.emf"/><Relationship Id="rId12" Type="http://schemas.openxmlformats.org/officeDocument/2006/relationships/image" Target="../media/image314.emf"/><Relationship Id="rId2" Type="http://schemas.openxmlformats.org/officeDocument/2006/relationships/image" Target="../media/image304.emf"/><Relationship Id="rId1" Type="http://schemas.openxmlformats.org/officeDocument/2006/relationships/image" Target="../media/image303.emf"/><Relationship Id="rId6" Type="http://schemas.openxmlformats.org/officeDocument/2006/relationships/image" Target="../media/image308.emf"/><Relationship Id="rId11" Type="http://schemas.openxmlformats.org/officeDocument/2006/relationships/image" Target="../media/image313.emf"/><Relationship Id="rId5" Type="http://schemas.openxmlformats.org/officeDocument/2006/relationships/image" Target="../media/image307.emf"/><Relationship Id="rId10" Type="http://schemas.openxmlformats.org/officeDocument/2006/relationships/image" Target="../media/image312.emf"/><Relationship Id="rId4" Type="http://schemas.openxmlformats.org/officeDocument/2006/relationships/image" Target="../media/image306.emf"/><Relationship Id="rId9" Type="http://schemas.openxmlformats.org/officeDocument/2006/relationships/image" Target="../media/image311.e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emf"/><Relationship Id="rId13" Type="http://schemas.openxmlformats.org/officeDocument/2006/relationships/image" Target="../media/image327.emf"/><Relationship Id="rId3" Type="http://schemas.openxmlformats.org/officeDocument/2006/relationships/image" Target="../media/image317.emf"/><Relationship Id="rId7" Type="http://schemas.openxmlformats.org/officeDocument/2006/relationships/image" Target="../media/image321.emf"/><Relationship Id="rId12" Type="http://schemas.openxmlformats.org/officeDocument/2006/relationships/image" Target="../media/image326.emf"/><Relationship Id="rId2" Type="http://schemas.openxmlformats.org/officeDocument/2006/relationships/image" Target="../media/image316.emf"/><Relationship Id="rId16" Type="http://schemas.openxmlformats.org/officeDocument/2006/relationships/image" Target="../media/image330.emf"/><Relationship Id="rId1" Type="http://schemas.openxmlformats.org/officeDocument/2006/relationships/image" Target="../media/image315.emf"/><Relationship Id="rId6" Type="http://schemas.openxmlformats.org/officeDocument/2006/relationships/image" Target="../media/image320.emf"/><Relationship Id="rId11" Type="http://schemas.openxmlformats.org/officeDocument/2006/relationships/image" Target="../media/image325.emf"/><Relationship Id="rId5" Type="http://schemas.openxmlformats.org/officeDocument/2006/relationships/image" Target="../media/image319.emf"/><Relationship Id="rId15" Type="http://schemas.openxmlformats.org/officeDocument/2006/relationships/image" Target="../media/image329.emf"/><Relationship Id="rId10" Type="http://schemas.openxmlformats.org/officeDocument/2006/relationships/image" Target="../media/image324.emf"/><Relationship Id="rId4" Type="http://schemas.openxmlformats.org/officeDocument/2006/relationships/image" Target="../media/image318.emf"/><Relationship Id="rId9" Type="http://schemas.openxmlformats.org/officeDocument/2006/relationships/image" Target="../media/image323.emf"/><Relationship Id="rId14" Type="http://schemas.openxmlformats.org/officeDocument/2006/relationships/image" Target="../media/image328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13" Type="http://schemas.openxmlformats.org/officeDocument/2006/relationships/image" Target="../media/image52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12" Type="http://schemas.openxmlformats.org/officeDocument/2006/relationships/image" Target="../media/image51.emf"/><Relationship Id="rId2" Type="http://schemas.openxmlformats.org/officeDocument/2006/relationships/image" Target="../media/image41.emf"/><Relationship Id="rId16" Type="http://schemas.openxmlformats.org/officeDocument/2006/relationships/image" Target="../media/image55.emf"/><Relationship Id="rId1" Type="http://schemas.openxmlformats.org/officeDocument/2006/relationships/image" Target="../media/image40.emf"/><Relationship Id="rId6" Type="http://schemas.openxmlformats.org/officeDocument/2006/relationships/image" Target="../media/image45.emf"/><Relationship Id="rId11" Type="http://schemas.openxmlformats.org/officeDocument/2006/relationships/image" Target="../media/image50.emf"/><Relationship Id="rId5" Type="http://schemas.openxmlformats.org/officeDocument/2006/relationships/image" Target="../media/image44.emf"/><Relationship Id="rId15" Type="http://schemas.openxmlformats.org/officeDocument/2006/relationships/image" Target="../media/image54.emf"/><Relationship Id="rId10" Type="http://schemas.openxmlformats.org/officeDocument/2006/relationships/image" Target="../media/image49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Relationship Id="rId14" Type="http://schemas.openxmlformats.org/officeDocument/2006/relationships/image" Target="../media/image53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6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wmf"/><Relationship Id="rId2" Type="http://schemas.openxmlformats.org/officeDocument/2006/relationships/image" Target="../media/image332.wmf"/><Relationship Id="rId1" Type="http://schemas.openxmlformats.org/officeDocument/2006/relationships/image" Target="../media/image331.wmf"/><Relationship Id="rId6" Type="http://schemas.openxmlformats.org/officeDocument/2006/relationships/image" Target="../media/image336.wmf"/><Relationship Id="rId5" Type="http://schemas.openxmlformats.org/officeDocument/2006/relationships/image" Target="../media/image335.wmf"/><Relationship Id="rId4" Type="http://schemas.openxmlformats.org/officeDocument/2006/relationships/image" Target="../media/image334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wmf"/><Relationship Id="rId2" Type="http://schemas.openxmlformats.org/officeDocument/2006/relationships/image" Target="../media/image338.wmf"/><Relationship Id="rId1" Type="http://schemas.openxmlformats.org/officeDocument/2006/relationships/image" Target="../media/image337.wmf"/><Relationship Id="rId4" Type="http://schemas.openxmlformats.org/officeDocument/2006/relationships/image" Target="../media/image340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wmf"/><Relationship Id="rId2" Type="http://schemas.openxmlformats.org/officeDocument/2006/relationships/image" Target="../media/image341.wmf"/><Relationship Id="rId1" Type="http://schemas.openxmlformats.org/officeDocument/2006/relationships/image" Target="../media/image337.wmf"/><Relationship Id="rId6" Type="http://schemas.openxmlformats.org/officeDocument/2006/relationships/image" Target="../media/image345.wmf"/><Relationship Id="rId5" Type="http://schemas.openxmlformats.org/officeDocument/2006/relationships/image" Target="../media/image344.wmf"/><Relationship Id="rId4" Type="http://schemas.openxmlformats.org/officeDocument/2006/relationships/image" Target="../media/image343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wmf"/><Relationship Id="rId2" Type="http://schemas.openxmlformats.org/officeDocument/2006/relationships/image" Target="../media/image347.wmf"/><Relationship Id="rId1" Type="http://schemas.openxmlformats.org/officeDocument/2006/relationships/image" Target="../media/image346.wmf"/><Relationship Id="rId4" Type="http://schemas.openxmlformats.org/officeDocument/2006/relationships/image" Target="../media/image349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emf"/><Relationship Id="rId2" Type="http://schemas.openxmlformats.org/officeDocument/2006/relationships/image" Target="../media/image352.emf"/><Relationship Id="rId1" Type="http://schemas.openxmlformats.org/officeDocument/2006/relationships/image" Target="../media/image351.emf"/><Relationship Id="rId6" Type="http://schemas.openxmlformats.org/officeDocument/2006/relationships/image" Target="../media/image356.emf"/><Relationship Id="rId5" Type="http://schemas.openxmlformats.org/officeDocument/2006/relationships/image" Target="../media/image355.emf"/><Relationship Id="rId4" Type="http://schemas.openxmlformats.org/officeDocument/2006/relationships/image" Target="../media/image354.e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emf"/><Relationship Id="rId2" Type="http://schemas.openxmlformats.org/officeDocument/2006/relationships/image" Target="../media/image358.emf"/><Relationship Id="rId1" Type="http://schemas.openxmlformats.org/officeDocument/2006/relationships/image" Target="../media/image357.emf"/><Relationship Id="rId4" Type="http://schemas.openxmlformats.org/officeDocument/2006/relationships/image" Target="../media/image360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emf"/><Relationship Id="rId2" Type="http://schemas.openxmlformats.org/officeDocument/2006/relationships/image" Target="../media/image362.emf"/><Relationship Id="rId1" Type="http://schemas.openxmlformats.org/officeDocument/2006/relationships/image" Target="../media/image361.emf"/><Relationship Id="rId5" Type="http://schemas.openxmlformats.org/officeDocument/2006/relationships/image" Target="../media/image365.emf"/><Relationship Id="rId4" Type="http://schemas.openxmlformats.org/officeDocument/2006/relationships/image" Target="../media/image364.e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emf"/><Relationship Id="rId2" Type="http://schemas.openxmlformats.org/officeDocument/2006/relationships/image" Target="../media/image367.emf"/><Relationship Id="rId1" Type="http://schemas.openxmlformats.org/officeDocument/2006/relationships/image" Target="../media/image366.emf"/><Relationship Id="rId4" Type="http://schemas.openxmlformats.org/officeDocument/2006/relationships/image" Target="../media/image369.e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emf"/><Relationship Id="rId2" Type="http://schemas.openxmlformats.org/officeDocument/2006/relationships/image" Target="../media/image371.emf"/><Relationship Id="rId1" Type="http://schemas.openxmlformats.org/officeDocument/2006/relationships/image" Target="../media/image370.emf"/><Relationship Id="rId5" Type="http://schemas.openxmlformats.org/officeDocument/2006/relationships/image" Target="../media/image374.emf"/><Relationship Id="rId4" Type="http://schemas.openxmlformats.org/officeDocument/2006/relationships/image" Target="../media/image373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image" Target="../media/image58.emf"/><Relationship Id="rId7" Type="http://schemas.openxmlformats.org/officeDocument/2006/relationships/image" Target="../media/image62.wmf"/><Relationship Id="rId2" Type="http://schemas.openxmlformats.org/officeDocument/2006/relationships/image" Target="../media/image57.emf"/><Relationship Id="rId1" Type="http://schemas.openxmlformats.org/officeDocument/2006/relationships/image" Target="../media/image56.emf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Relationship Id="rId9" Type="http://schemas.openxmlformats.org/officeDocument/2006/relationships/image" Target="../media/image64.wmf"/></Relationships>
</file>

<file path=ppt/drawings/_rels/vmlDrawing5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emf"/><Relationship Id="rId3" Type="http://schemas.openxmlformats.org/officeDocument/2006/relationships/image" Target="../media/image377.emf"/><Relationship Id="rId7" Type="http://schemas.openxmlformats.org/officeDocument/2006/relationships/image" Target="../media/image381.emf"/><Relationship Id="rId2" Type="http://schemas.openxmlformats.org/officeDocument/2006/relationships/image" Target="../media/image376.emf"/><Relationship Id="rId1" Type="http://schemas.openxmlformats.org/officeDocument/2006/relationships/image" Target="../media/image375.emf"/><Relationship Id="rId6" Type="http://schemas.openxmlformats.org/officeDocument/2006/relationships/image" Target="../media/image380.emf"/><Relationship Id="rId5" Type="http://schemas.openxmlformats.org/officeDocument/2006/relationships/image" Target="../media/image379.emf"/><Relationship Id="rId4" Type="http://schemas.openxmlformats.org/officeDocument/2006/relationships/image" Target="../media/image378.emf"/></Relationships>
</file>

<file path=ppt/drawings/_rels/vmlDrawing5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emf"/><Relationship Id="rId3" Type="http://schemas.openxmlformats.org/officeDocument/2006/relationships/image" Target="../media/image385.emf"/><Relationship Id="rId7" Type="http://schemas.openxmlformats.org/officeDocument/2006/relationships/image" Target="../media/image389.emf"/><Relationship Id="rId2" Type="http://schemas.openxmlformats.org/officeDocument/2006/relationships/image" Target="../media/image384.emf"/><Relationship Id="rId1" Type="http://schemas.openxmlformats.org/officeDocument/2006/relationships/image" Target="../media/image383.emf"/><Relationship Id="rId6" Type="http://schemas.openxmlformats.org/officeDocument/2006/relationships/image" Target="../media/image388.emf"/><Relationship Id="rId5" Type="http://schemas.openxmlformats.org/officeDocument/2006/relationships/image" Target="../media/image387.emf"/><Relationship Id="rId4" Type="http://schemas.openxmlformats.org/officeDocument/2006/relationships/image" Target="../media/image386.wmf"/><Relationship Id="rId9" Type="http://schemas.openxmlformats.org/officeDocument/2006/relationships/image" Target="../media/image391.emf"/></Relationships>
</file>

<file path=ppt/drawings/_rels/vmlDrawing5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emf"/><Relationship Id="rId3" Type="http://schemas.openxmlformats.org/officeDocument/2006/relationships/image" Target="../media/image394.emf"/><Relationship Id="rId7" Type="http://schemas.openxmlformats.org/officeDocument/2006/relationships/image" Target="../media/image398.emf"/><Relationship Id="rId2" Type="http://schemas.openxmlformats.org/officeDocument/2006/relationships/image" Target="../media/image393.emf"/><Relationship Id="rId1" Type="http://schemas.openxmlformats.org/officeDocument/2006/relationships/image" Target="../media/image392.emf"/><Relationship Id="rId6" Type="http://schemas.openxmlformats.org/officeDocument/2006/relationships/image" Target="../media/image397.emf"/><Relationship Id="rId5" Type="http://schemas.openxmlformats.org/officeDocument/2006/relationships/image" Target="../media/image396.emf"/><Relationship Id="rId4" Type="http://schemas.openxmlformats.org/officeDocument/2006/relationships/image" Target="../media/image395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emf"/><Relationship Id="rId2" Type="http://schemas.openxmlformats.org/officeDocument/2006/relationships/image" Target="../media/image401.emf"/><Relationship Id="rId1" Type="http://schemas.openxmlformats.org/officeDocument/2006/relationships/image" Target="../media/image400.emf"/><Relationship Id="rId5" Type="http://schemas.openxmlformats.org/officeDocument/2006/relationships/image" Target="../media/image404.emf"/><Relationship Id="rId4" Type="http://schemas.openxmlformats.org/officeDocument/2006/relationships/image" Target="../media/image403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emf"/><Relationship Id="rId2" Type="http://schemas.openxmlformats.org/officeDocument/2006/relationships/image" Target="../media/image406.emf"/><Relationship Id="rId1" Type="http://schemas.openxmlformats.org/officeDocument/2006/relationships/image" Target="../media/image405.emf"/><Relationship Id="rId6" Type="http://schemas.openxmlformats.org/officeDocument/2006/relationships/image" Target="../media/image410.emf"/><Relationship Id="rId5" Type="http://schemas.openxmlformats.org/officeDocument/2006/relationships/image" Target="../media/image409.emf"/><Relationship Id="rId4" Type="http://schemas.openxmlformats.org/officeDocument/2006/relationships/image" Target="../media/image408.e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emf"/><Relationship Id="rId7" Type="http://schemas.openxmlformats.org/officeDocument/2006/relationships/image" Target="../media/image417.emf"/><Relationship Id="rId2" Type="http://schemas.openxmlformats.org/officeDocument/2006/relationships/image" Target="../media/image412.emf"/><Relationship Id="rId1" Type="http://schemas.openxmlformats.org/officeDocument/2006/relationships/image" Target="../media/image411.emf"/><Relationship Id="rId6" Type="http://schemas.openxmlformats.org/officeDocument/2006/relationships/image" Target="../media/image416.emf"/><Relationship Id="rId5" Type="http://schemas.openxmlformats.org/officeDocument/2006/relationships/image" Target="../media/image415.emf"/><Relationship Id="rId4" Type="http://schemas.openxmlformats.org/officeDocument/2006/relationships/image" Target="../media/image414.e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emf"/><Relationship Id="rId2" Type="http://schemas.openxmlformats.org/officeDocument/2006/relationships/image" Target="../media/image420.emf"/><Relationship Id="rId1" Type="http://schemas.openxmlformats.org/officeDocument/2006/relationships/image" Target="../media/image419.emf"/><Relationship Id="rId5" Type="http://schemas.openxmlformats.org/officeDocument/2006/relationships/image" Target="../media/image423.emf"/><Relationship Id="rId4" Type="http://schemas.openxmlformats.org/officeDocument/2006/relationships/image" Target="../media/image422.e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emf"/><Relationship Id="rId2" Type="http://schemas.openxmlformats.org/officeDocument/2006/relationships/image" Target="../media/image425.emf"/><Relationship Id="rId1" Type="http://schemas.openxmlformats.org/officeDocument/2006/relationships/image" Target="../media/image424.emf"/><Relationship Id="rId5" Type="http://schemas.openxmlformats.org/officeDocument/2006/relationships/image" Target="../media/image428.emf"/><Relationship Id="rId4" Type="http://schemas.openxmlformats.org/officeDocument/2006/relationships/image" Target="../media/image427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9.emf"/></Relationships>
</file>

<file path=ppt/drawings/_rels/vmlDrawing5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emf"/><Relationship Id="rId3" Type="http://schemas.openxmlformats.org/officeDocument/2006/relationships/image" Target="../media/image430.emf"/><Relationship Id="rId7" Type="http://schemas.openxmlformats.org/officeDocument/2006/relationships/image" Target="../media/image434.emf"/><Relationship Id="rId2" Type="http://schemas.openxmlformats.org/officeDocument/2006/relationships/image" Target="../media/image362.emf"/><Relationship Id="rId1" Type="http://schemas.openxmlformats.org/officeDocument/2006/relationships/image" Target="../media/image361.emf"/><Relationship Id="rId6" Type="http://schemas.openxmlformats.org/officeDocument/2006/relationships/image" Target="../media/image433.emf"/><Relationship Id="rId5" Type="http://schemas.openxmlformats.org/officeDocument/2006/relationships/image" Target="../media/image432.emf"/><Relationship Id="rId4" Type="http://schemas.openxmlformats.org/officeDocument/2006/relationships/image" Target="../media/image431.emf"/><Relationship Id="rId9" Type="http://schemas.openxmlformats.org/officeDocument/2006/relationships/image" Target="../media/image436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Relationship Id="rId4" Type="http://schemas.openxmlformats.org/officeDocument/2006/relationships/image" Target="../media/image61.emf"/></Relationships>
</file>

<file path=ppt/drawings/_rels/vmlDrawing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emf"/><Relationship Id="rId2" Type="http://schemas.openxmlformats.org/officeDocument/2006/relationships/image" Target="../media/image358.emf"/><Relationship Id="rId1" Type="http://schemas.openxmlformats.org/officeDocument/2006/relationships/image" Target="../media/image437.emf"/></Relationships>
</file>

<file path=ppt/drawings/_rels/vmlDrawing6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emf"/><Relationship Id="rId3" Type="http://schemas.openxmlformats.org/officeDocument/2006/relationships/image" Target="../media/image439.wmf"/><Relationship Id="rId7" Type="http://schemas.openxmlformats.org/officeDocument/2006/relationships/image" Target="../media/image443.emf"/><Relationship Id="rId2" Type="http://schemas.openxmlformats.org/officeDocument/2006/relationships/image" Target="../media/image438.wmf"/><Relationship Id="rId1" Type="http://schemas.openxmlformats.org/officeDocument/2006/relationships/image" Target="../media/image358.emf"/><Relationship Id="rId6" Type="http://schemas.openxmlformats.org/officeDocument/2006/relationships/image" Target="../media/image442.emf"/><Relationship Id="rId5" Type="http://schemas.openxmlformats.org/officeDocument/2006/relationships/image" Target="../media/image441.emf"/><Relationship Id="rId4" Type="http://schemas.openxmlformats.org/officeDocument/2006/relationships/image" Target="../media/image440.emf"/><Relationship Id="rId9" Type="http://schemas.openxmlformats.org/officeDocument/2006/relationships/image" Target="../media/image445.e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wmf"/><Relationship Id="rId2" Type="http://schemas.openxmlformats.org/officeDocument/2006/relationships/image" Target="../media/image446.wmf"/><Relationship Id="rId1" Type="http://schemas.openxmlformats.org/officeDocument/2006/relationships/image" Target="../media/image437.e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wmf"/><Relationship Id="rId2" Type="http://schemas.openxmlformats.org/officeDocument/2006/relationships/image" Target="../media/image449.wmf"/><Relationship Id="rId1" Type="http://schemas.openxmlformats.org/officeDocument/2006/relationships/image" Target="../media/image437.emf"/></Relationships>
</file>

<file path=ppt/drawings/_rels/vmlDrawing6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wmf"/><Relationship Id="rId3" Type="http://schemas.openxmlformats.org/officeDocument/2006/relationships/image" Target="../media/image452.wmf"/><Relationship Id="rId7" Type="http://schemas.openxmlformats.org/officeDocument/2006/relationships/image" Target="../media/image456.wmf"/><Relationship Id="rId2" Type="http://schemas.openxmlformats.org/officeDocument/2006/relationships/image" Target="../media/image451.wmf"/><Relationship Id="rId1" Type="http://schemas.openxmlformats.org/officeDocument/2006/relationships/image" Target="../media/image437.emf"/><Relationship Id="rId6" Type="http://schemas.openxmlformats.org/officeDocument/2006/relationships/image" Target="../media/image455.wmf"/><Relationship Id="rId11" Type="http://schemas.openxmlformats.org/officeDocument/2006/relationships/image" Target="../media/image449.wmf"/><Relationship Id="rId5" Type="http://schemas.openxmlformats.org/officeDocument/2006/relationships/image" Target="../media/image454.wmf"/><Relationship Id="rId10" Type="http://schemas.openxmlformats.org/officeDocument/2006/relationships/image" Target="../media/image459.wmf"/><Relationship Id="rId4" Type="http://schemas.openxmlformats.org/officeDocument/2006/relationships/image" Target="../media/image453.wmf"/><Relationship Id="rId9" Type="http://schemas.openxmlformats.org/officeDocument/2006/relationships/image" Target="../media/image458.wmf"/></Relationships>
</file>

<file path=ppt/drawings/_rels/vmlDrawing6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emf"/><Relationship Id="rId3" Type="http://schemas.openxmlformats.org/officeDocument/2006/relationships/image" Target="../media/image462.emf"/><Relationship Id="rId7" Type="http://schemas.openxmlformats.org/officeDocument/2006/relationships/image" Target="../media/image466.emf"/><Relationship Id="rId2" Type="http://schemas.openxmlformats.org/officeDocument/2006/relationships/image" Target="../media/image461.emf"/><Relationship Id="rId1" Type="http://schemas.openxmlformats.org/officeDocument/2006/relationships/image" Target="../media/image460.emf"/><Relationship Id="rId6" Type="http://schemas.openxmlformats.org/officeDocument/2006/relationships/image" Target="../media/image465.emf"/><Relationship Id="rId5" Type="http://schemas.openxmlformats.org/officeDocument/2006/relationships/image" Target="../media/image464.emf"/><Relationship Id="rId10" Type="http://schemas.openxmlformats.org/officeDocument/2006/relationships/image" Target="../media/image469.emf"/><Relationship Id="rId4" Type="http://schemas.openxmlformats.org/officeDocument/2006/relationships/image" Target="../media/image463.emf"/><Relationship Id="rId9" Type="http://schemas.openxmlformats.org/officeDocument/2006/relationships/image" Target="../media/image468.emf"/></Relationships>
</file>

<file path=ppt/drawings/_rels/vmlDrawing6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emf"/><Relationship Id="rId3" Type="http://schemas.openxmlformats.org/officeDocument/2006/relationships/image" Target="../media/image472.emf"/><Relationship Id="rId7" Type="http://schemas.openxmlformats.org/officeDocument/2006/relationships/image" Target="../media/image476.emf"/><Relationship Id="rId2" Type="http://schemas.openxmlformats.org/officeDocument/2006/relationships/image" Target="../media/image471.emf"/><Relationship Id="rId1" Type="http://schemas.openxmlformats.org/officeDocument/2006/relationships/image" Target="../media/image470.emf"/><Relationship Id="rId6" Type="http://schemas.openxmlformats.org/officeDocument/2006/relationships/image" Target="../media/image475.emf"/><Relationship Id="rId11" Type="http://schemas.openxmlformats.org/officeDocument/2006/relationships/image" Target="../media/image480.emf"/><Relationship Id="rId5" Type="http://schemas.openxmlformats.org/officeDocument/2006/relationships/image" Target="../media/image474.emf"/><Relationship Id="rId10" Type="http://schemas.openxmlformats.org/officeDocument/2006/relationships/image" Target="../media/image479.emf"/><Relationship Id="rId4" Type="http://schemas.openxmlformats.org/officeDocument/2006/relationships/image" Target="../media/image473.emf"/><Relationship Id="rId9" Type="http://schemas.openxmlformats.org/officeDocument/2006/relationships/image" Target="../media/image478.emf"/></Relationships>
</file>

<file path=ppt/drawings/_rels/vmlDrawing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emf"/><Relationship Id="rId2" Type="http://schemas.openxmlformats.org/officeDocument/2006/relationships/image" Target="../media/image482.emf"/><Relationship Id="rId1" Type="http://schemas.openxmlformats.org/officeDocument/2006/relationships/image" Target="../media/image481.emf"/><Relationship Id="rId5" Type="http://schemas.openxmlformats.org/officeDocument/2006/relationships/image" Target="../media/image485.wmf"/><Relationship Id="rId4" Type="http://schemas.openxmlformats.org/officeDocument/2006/relationships/image" Target="../media/image484.w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emf"/><Relationship Id="rId2" Type="http://schemas.openxmlformats.org/officeDocument/2006/relationships/image" Target="../media/image488.emf"/><Relationship Id="rId1" Type="http://schemas.openxmlformats.org/officeDocument/2006/relationships/image" Target="../media/image487.emf"/><Relationship Id="rId6" Type="http://schemas.openxmlformats.org/officeDocument/2006/relationships/image" Target="../media/image492.wmf"/><Relationship Id="rId5" Type="http://schemas.openxmlformats.org/officeDocument/2006/relationships/image" Target="../media/image491.emf"/><Relationship Id="rId4" Type="http://schemas.openxmlformats.org/officeDocument/2006/relationships/image" Target="../media/image490.emf"/></Relationships>
</file>

<file path=ppt/drawings/_rels/vmlDrawing6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emf"/><Relationship Id="rId3" Type="http://schemas.openxmlformats.org/officeDocument/2006/relationships/image" Target="../media/image495.emf"/><Relationship Id="rId7" Type="http://schemas.openxmlformats.org/officeDocument/2006/relationships/image" Target="../media/image499.emf"/><Relationship Id="rId2" Type="http://schemas.openxmlformats.org/officeDocument/2006/relationships/image" Target="../media/image494.emf"/><Relationship Id="rId1" Type="http://schemas.openxmlformats.org/officeDocument/2006/relationships/image" Target="../media/image493.emf"/><Relationship Id="rId6" Type="http://schemas.openxmlformats.org/officeDocument/2006/relationships/image" Target="../media/image498.emf"/><Relationship Id="rId5" Type="http://schemas.openxmlformats.org/officeDocument/2006/relationships/image" Target="../media/image497.emf"/><Relationship Id="rId4" Type="http://schemas.openxmlformats.org/officeDocument/2006/relationships/image" Target="../media/image496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6" Type="http://schemas.openxmlformats.org/officeDocument/2006/relationships/image" Target="../media/image73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emf"/><Relationship Id="rId2" Type="http://schemas.openxmlformats.org/officeDocument/2006/relationships/image" Target="../media/image502.emf"/><Relationship Id="rId1" Type="http://schemas.openxmlformats.org/officeDocument/2006/relationships/image" Target="../media/image501.emf"/><Relationship Id="rId4" Type="http://schemas.openxmlformats.org/officeDocument/2006/relationships/image" Target="../media/image504.emf"/></Relationships>
</file>

<file path=ppt/drawings/_rels/vmlDrawing7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emf"/><Relationship Id="rId2" Type="http://schemas.openxmlformats.org/officeDocument/2006/relationships/image" Target="../media/image506.emf"/><Relationship Id="rId1" Type="http://schemas.openxmlformats.org/officeDocument/2006/relationships/image" Target="../media/image505.emf"/><Relationship Id="rId4" Type="http://schemas.openxmlformats.org/officeDocument/2006/relationships/image" Target="../media/image508.emf"/></Relationships>
</file>

<file path=ppt/drawings/_rels/vmlDrawing7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emf"/><Relationship Id="rId2" Type="http://schemas.openxmlformats.org/officeDocument/2006/relationships/image" Target="../media/image510.emf"/><Relationship Id="rId1" Type="http://schemas.openxmlformats.org/officeDocument/2006/relationships/image" Target="../media/image509.emf"/><Relationship Id="rId4" Type="http://schemas.openxmlformats.org/officeDocument/2006/relationships/image" Target="../media/image512.emf"/></Relationships>
</file>

<file path=ppt/drawings/_rels/vmlDrawing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emf"/><Relationship Id="rId2" Type="http://schemas.openxmlformats.org/officeDocument/2006/relationships/image" Target="../media/image514.emf"/><Relationship Id="rId1" Type="http://schemas.openxmlformats.org/officeDocument/2006/relationships/image" Target="../media/image513.emf"/></Relationships>
</file>

<file path=ppt/drawings/_rels/vmlDrawing7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7.wmf"/><Relationship Id="rId1" Type="http://schemas.openxmlformats.org/officeDocument/2006/relationships/image" Target="../media/image516.wmf"/></Relationships>
</file>

<file path=ppt/drawings/_rels/vmlDrawing7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emf"/><Relationship Id="rId2" Type="http://schemas.openxmlformats.org/officeDocument/2006/relationships/image" Target="../media/image520.emf"/><Relationship Id="rId1" Type="http://schemas.openxmlformats.org/officeDocument/2006/relationships/image" Target="../media/image519.emf"/><Relationship Id="rId4" Type="http://schemas.openxmlformats.org/officeDocument/2006/relationships/image" Target="../media/image522.wmf"/></Relationships>
</file>

<file path=ppt/drawings/_rels/vmlDrawing7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emf"/><Relationship Id="rId2" Type="http://schemas.openxmlformats.org/officeDocument/2006/relationships/image" Target="../media/image526.emf"/><Relationship Id="rId1" Type="http://schemas.openxmlformats.org/officeDocument/2006/relationships/image" Target="../media/image525.emf"/><Relationship Id="rId6" Type="http://schemas.openxmlformats.org/officeDocument/2006/relationships/image" Target="../media/image530.emf"/><Relationship Id="rId5" Type="http://schemas.openxmlformats.org/officeDocument/2006/relationships/image" Target="../media/image529.emf"/><Relationship Id="rId4" Type="http://schemas.openxmlformats.org/officeDocument/2006/relationships/image" Target="../media/image528.emf"/></Relationships>
</file>

<file path=ppt/drawings/_rels/vmlDrawing7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emf"/><Relationship Id="rId2" Type="http://schemas.openxmlformats.org/officeDocument/2006/relationships/image" Target="../media/image532.emf"/><Relationship Id="rId1" Type="http://schemas.openxmlformats.org/officeDocument/2006/relationships/image" Target="../media/image531.emf"/><Relationship Id="rId5" Type="http://schemas.openxmlformats.org/officeDocument/2006/relationships/image" Target="../media/image535.wmf"/><Relationship Id="rId4" Type="http://schemas.openxmlformats.org/officeDocument/2006/relationships/image" Target="../media/image534.emf"/></Relationships>
</file>

<file path=ppt/drawings/_rels/vmlDrawing7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3.emf"/><Relationship Id="rId3" Type="http://schemas.openxmlformats.org/officeDocument/2006/relationships/image" Target="../media/image538.emf"/><Relationship Id="rId7" Type="http://schemas.openxmlformats.org/officeDocument/2006/relationships/image" Target="../media/image542.emf"/><Relationship Id="rId2" Type="http://schemas.openxmlformats.org/officeDocument/2006/relationships/image" Target="../media/image537.emf"/><Relationship Id="rId1" Type="http://schemas.openxmlformats.org/officeDocument/2006/relationships/image" Target="../media/image536.emf"/><Relationship Id="rId6" Type="http://schemas.openxmlformats.org/officeDocument/2006/relationships/image" Target="../media/image541.emf"/><Relationship Id="rId5" Type="http://schemas.openxmlformats.org/officeDocument/2006/relationships/image" Target="../media/image540.wmf"/><Relationship Id="rId4" Type="http://schemas.openxmlformats.org/officeDocument/2006/relationships/image" Target="../media/image539.emf"/><Relationship Id="rId9" Type="http://schemas.openxmlformats.org/officeDocument/2006/relationships/image" Target="../media/image525.emf"/></Relationships>
</file>

<file path=ppt/drawings/_rels/vmlDrawing7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emf"/><Relationship Id="rId2" Type="http://schemas.openxmlformats.org/officeDocument/2006/relationships/image" Target="../media/image545.emf"/><Relationship Id="rId1" Type="http://schemas.openxmlformats.org/officeDocument/2006/relationships/image" Target="../media/image544.emf"/><Relationship Id="rId5" Type="http://schemas.openxmlformats.org/officeDocument/2006/relationships/image" Target="../media/image548.emf"/><Relationship Id="rId4" Type="http://schemas.openxmlformats.org/officeDocument/2006/relationships/image" Target="../media/image547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drawings/_rels/vmlDrawing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emf"/><Relationship Id="rId2" Type="http://schemas.openxmlformats.org/officeDocument/2006/relationships/image" Target="../media/image550.emf"/><Relationship Id="rId1" Type="http://schemas.openxmlformats.org/officeDocument/2006/relationships/image" Target="../media/image549.emf"/><Relationship Id="rId4" Type="http://schemas.openxmlformats.org/officeDocument/2006/relationships/image" Target="../media/image552.emf"/></Relationships>
</file>

<file path=ppt/drawings/_rels/vmlDrawing8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emf"/><Relationship Id="rId2" Type="http://schemas.openxmlformats.org/officeDocument/2006/relationships/image" Target="../media/image554.emf"/><Relationship Id="rId1" Type="http://schemas.openxmlformats.org/officeDocument/2006/relationships/image" Target="../media/image553.emf"/><Relationship Id="rId5" Type="http://schemas.openxmlformats.org/officeDocument/2006/relationships/image" Target="../media/image557.emf"/><Relationship Id="rId4" Type="http://schemas.openxmlformats.org/officeDocument/2006/relationships/image" Target="../media/image556.emf"/></Relationships>
</file>

<file path=ppt/drawings/_rels/vmlDrawing8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9.wmf"/><Relationship Id="rId1" Type="http://schemas.openxmlformats.org/officeDocument/2006/relationships/image" Target="../media/image558.wmf"/></Relationships>
</file>

<file path=ppt/drawings/_rels/vmlDrawing8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emf"/><Relationship Id="rId7" Type="http://schemas.openxmlformats.org/officeDocument/2006/relationships/image" Target="../media/image567.wmf"/><Relationship Id="rId2" Type="http://schemas.openxmlformats.org/officeDocument/2006/relationships/image" Target="../media/image562.emf"/><Relationship Id="rId1" Type="http://schemas.openxmlformats.org/officeDocument/2006/relationships/image" Target="../media/image561.emf"/><Relationship Id="rId6" Type="http://schemas.openxmlformats.org/officeDocument/2006/relationships/image" Target="../media/image566.wmf"/><Relationship Id="rId5" Type="http://schemas.openxmlformats.org/officeDocument/2006/relationships/image" Target="../media/image565.wmf"/><Relationship Id="rId4" Type="http://schemas.openxmlformats.org/officeDocument/2006/relationships/image" Target="../media/image564.emf"/></Relationships>
</file>

<file path=ppt/drawings/_rels/vmlDrawing8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emf"/><Relationship Id="rId2" Type="http://schemas.openxmlformats.org/officeDocument/2006/relationships/image" Target="../media/image569.emf"/><Relationship Id="rId1" Type="http://schemas.openxmlformats.org/officeDocument/2006/relationships/image" Target="../media/image568.emf"/><Relationship Id="rId4" Type="http://schemas.openxmlformats.org/officeDocument/2006/relationships/image" Target="../media/image571.emf"/></Relationships>
</file>

<file path=ppt/drawings/_rels/vmlDrawing8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emf"/><Relationship Id="rId2" Type="http://schemas.openxmlformats.org/officeDocument/2006/relationships/image" Target="../media/image573.emf"/><Relationship Id="rId1" Type="http://schemas.openxmlformats.org/officeDocument/2006/relationships/image" Target="../media/image572.emf"/><Relationship Id="rId5" Type="http://schemas.openxmlformats.org/officeDocument/2006/relationships/image" Target="../media/image576.emf"/><Relationship Id="rId4" Type="http://schemas.openxmlformats.org/officeDocument/2006/relationships/image" Target="../media/image575.emf"/></Relationships>
</file>

<file path=ppt/drawings/_rels/vmlDrawing8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emf"/><Relationship Id="rId2" Type="http://schemas.openxmlformats.org/officeDocument/2006/relationships/image" Target="../media/image569.emf"/><Relationship Id="rId1" Type="http://schemas.openxmlformats.org/officeDocument/2006/relationships/image" Target="../media/image568.emf"/><Relationship Id="rId5" Type="http://schemas.openxmlformats.org/officeDocument/2006/relationships/image" Target="../media/image579.wmf"/><Relationship Id="rId4" Type="http://schemas.openxmlformats.org/officeDocument/2006/relationships/image" Target="../media/image578.emf"/></Relationships>
</file>

<file path=ppt/drawings/_rels/vmlDrawing8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85.emf"/><Relationship Id="rId3" Type="http://schemas.openxmlformats.org/officeDocument/2006/relationships/image" Target="../media/image543.emf"/><Relationship Id="rId7" Type="http://schemas.openxmlformats.org/officeDocument/2006/relationships/image" Target="../media/image584.emf"/><Relationship Id="rId2" Type="http://schemas.openxmlformats.org/officeDocument/2006/relationships/image" Target="../media/image582.emf"/><Relationship Id="rId1" Type="http://schemas.openxmlformats.org/officeDocument/2006/relationships/image" Target="../media/image581.emf"/><Relationship Id="rId6" Type="http://schemas.openxmlformats.org/officeDocument/2006/relationships/image" Target="../media/image583.emf"/><Relationship Id="rId5" Type="http://schemas.openxmlformats.org/officeDocument/2006/relationships/image" Target="../media/image542.emf"/><Relationship Id="rId4" Type="http://schemas.openxmlformats.org/officeDocument/2006/relationships/image" Target="../media/image541.emf"/><Relationship Id="rId9" Type="http://schemas.openxmlformats.org/officeDocument/2006/relationships/image" Target="../media/image586.emf"/></Relationships>
</file>

<file path=ppt/drawings/_rels/vmlDrawing8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9.emf"/><Relationship Id="rId2" Type="http://schemas.openxmlformats.org/officeDocument/2006/relationships/image" Target="../media/image588.emf"/><Relationship Id="rId1" Type="http://schemas.openxmlformats.org/officeDocument/2006/relationships/image" Target="../media/image587.emf"/><Relationship Id="rId4" Type="http://schemas.openxmlformats.org/officeDocument/2006/relationships/image" Target="../media/image590.emf"/></Relationships>
</file>

<file path=ppt/drawings/_rels/vmlDrawing8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emf"/><Relationship Id="rId2" Type="http://schemas.openxmlformats.org/officeDocument/2006/relationships/image" Target="../media/image592.emf"/><Relationship Id="rId1" Type="http://schemas.openxmlformats.org/officeDocument/2006/relationships/image" Target="../media/image591.emf"/><Relationship Id="rId5" Type="http://schemas.openxmlformats.org/officeDocument/2006/relationships/image" Target="../media/image595.emf"/><Relationship Id="rId4" Type="http://schemas.openxmlformats.org/officeDocument/2006/relationships/image" Target="../media/image594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image" Target="../media/image77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drawings/_rels/vmlDrawing9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emf"/><Relationship Id="rId2" Type="http://schemas.openxmlformats.org/officeDocument/2006/relationships/image" Target="../media/image597.emf"/><Relationship Id="rId1" Type="http://schemas.openxmlformats.org/officeDocument/2006/relationships/image" Target="../media/image596.emf"/></Relationships>
</file>

<file path=ppt/drawings/_rels/vmlDrawing9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emf"/><Relationship Id="rId2" Type="http://schemas.openxmlformats.org/officeDocument/2006/relationships/image" Target="../media/image600.emf"/><Relationship Id="rId1" Type="http://schemas.openxmlformats.org/officeDocument/2006/relationships/image" Target="../media/image599.emf"/></Relationships>
</file>

<file path=ppt/drawings/_rels/vmlDrawing9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emf"/><Relationship Id="rId2" Type="http://schemas.openxmlformats.org/officeDocument/2006/relationships/image" Target="../media/image603.emf"/><Relationship Id="rId1" Type="http://schemas.openxmlformats.org/officeDocument/2006/relationships/image" Target="../media/image602.emf"/><Relationship Id="rId4" Type="http://schemas.openxmlformats.org/officeDocument/2006/relationships/image" Target="../media/image605.emf"/></Relationships>
</file>

<file path=ppt/drawings/_rels/vmlDrawing9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emf"/><Relationship Id="rId7" Type="http://schemas.openxmlformats.org/officeDocument/2006/relationships/image" Target="../media/image612.emf"/><Relationship Id="rId2" Type="http://schemas.openxmlformats.org/officeDocument/2006/relationships/image" Target="../media/image607.emf"/><Relationship Id="rId1" Type="http://schemas.openxmlformats.org/officeDocument/2006/relationships/image" Target="../media/image606.emf"/><Relationship Id="rId6" Type="http://schemas.openxmlformats.org/officeDocument/2006/relationships/image" Target="../media/image611.emf"/><Relationship Id="rId5" Type="http://schemas.openxmlformats.org/officeDocument/2006/relationships/image" Target="../media/image610.emf"/><Relationship Id="rId4" Type="http://schemas.openxmlformats.org/officeDocument/2006/relationships/image" Target="../media/image609.emf"/></Relationships>
</file>

<file path=ppt/drawings/_rels/vmlDrawing9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wmf"/><Relationship Id="rId2" Type="http://schemas.openxmlformats.org/officeDocument/2006/relationships/image" Target="../media/image613.wmf"/><Relationship Id="rId1" Type="http://schemas.openxmlformats.org/officeDocument/2006/relationships/image" Target="../media/image532.emf"/><Relationship Id="rId5" Type="http://schemas.openxmlformats.org/officeDocument/2006/relationships/image" Target="../media/image615.wmf"/><Relationship Id="rId4" Type="http://schemas.openxmlformats.org/officeDocument/2006/relationships/image" Target="../media/image559.wmf"/></Relationships>
</file>

<file path=ppt/drawings/_rels/vmlDrawing9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wmf"/><Relationship Id="rId2" Type="http://schemas.openxmlformats.org/officeDocument/2006/relationships/image" Target="../media/image617.wmf"/><Relationship Id="rId1" Type="http://schemas.openxmlformats.org/officeDocument/2006/relationships/image" Target="../media/image616.wmf"/></Relationships>
</file>

<file path=ppt/drawings/_rels/vmlDrawing9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emf"/><Relationship Id="rId2" Type="http://schemas.openxmlformats.org/officeDocument/2006/relationships/image" Target="../media/image620.emf"/><Relationship Id="rId1" Type="http://schemas.openxmlformats.org/officeDocument/2006/relationships/image" Target="../media/image619.emf"/><Relationship Id="rId4" Type="http://schemas.openxmlformats.org/officeDocument/2006/relationships/image" Target="../media/image622.emf"/></Relationships>
</file>

<file path=ppt/drawings/_rels/vmlDrawing97.vml.rels><?xml version="1.0" encoding="UTF-8" standalone="yes"?>
<Relationships xmlns="http://schemas.openxmlformats.org/package/2006/relationships"><Relationship Id="rId8" Type="http://schemas.openxmlformats.org/officeDocument/2006/relationships/image" Target="../media/image629.emf"/><Relationship Id="rId3" Type="http://schemas.openxmlformats.org/officeDocument/2006/relationships/image" Target="../media/image624.wmf"/><Relationship Id="rId7" Type="http://schemas.openxmlformats.org/officeDocument/2006/relationships/image" Target="../media/image628.emf"/><Relationship Id="rId2" Type="http://schemas.openxmlformats.org/officeDocument/2006/relationships/image" Target="../media/image623.wmf"/><Relationship Id="rId1" Type="http://schemas.openxmlformats.org/officeDocument/2006/relationships/image" Target="../media/image437.emf"/><Relationship Id="rId6" Type="http://schemas.openxmlformats.org/officeDocument/2006/relationships/image" Target="../media/image627.emf"/><Relationship Id="rId5" Type="http://schemas.openxmlformats.org/officeDocument/2006/relationships/image" Target="../media/image626.emf"/><Relationship Id="rId4" Type="http://schemas.openxmlformats.org/officeDocument/2006/relationships/image" Target="../media/image625.emf"/></Relationships>
</file>

<file path=ppt/drawings/_rels/vmlDrawing9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wmf"/><Relationship Id="rId2" Type="http://schemas.openxmlformats.org/officeDocument/2006/relationships/image" Target="../media/image598.emf"/><Relationship Id="rId1" Type="http://schemas.openxmlformats.org/officeDocument/2006/relationships/image" Target="../media/image587.emf"/><Relationship Id="rId4" Type="http://schemas.openxmlformats.org/officeDocument/2006/relationships/image" Target="../media/image618.wmf"/></Relationships>
</file>

<file path=ppt/drawings/_rels/vmlDrawing9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wmf"/><Relationship Id="rId2" Type="http://schemas.openxmlformats.org/officeDocument/2006/relationships/image" Target="../media/image559.wmf"/><Relationship Id="rId1" Type="http://schemas.openxmlformats.org/officeDocument/2006/relationships/image" Target="../media/image437.emf"/><Relationship Id="rId6" Type="http://schemas.openxmlformats.org/officeDocument/2006/relationships/image" Target="../media/image635.wmf"/><Relationship Id="rId5" Type="http://schemas.openxmlformats.org/officeDocument/2006/relationships/image" Target="../media/image634.wmf"/><Relationship Id="rId4" Type="http://schemas.openxmlformats.org/officeDocument/2006/relationships/image" Target="../media/image6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99D9245-6DCA-4378-B9D2-3A2F65D483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单击以编辑母版文本样式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365DA32-5811-4E6D-AB33-A5B907CEFE3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AECAA55E-A0C4-42BA-BF60-C012D2E591B9}" type="slidenum">
              <a:rPr lang="en-US" altLang="zh-CN" sz="1200" smtClean="0"/>
              <a:pPr/>
              <a:t>1</a:t>
            </a:fld>
            <a:endParaRPr lang="en-US" altLang="zh-CN" sz="120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6C5FDF-DCBE-4804-A2B3-A9AAF3B1F3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55953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27CBF-2EA5-4342-9DE7-AFF739D0E0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9823677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C3BFD8-4E56-4544-89EE-029B17E395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7617376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DF4B44-2F74-41E6-935E-DBE4ABFAEB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5887300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EE7DA8-1E8C-4785-AB44-C7D7B05ED1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182778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F10ED-E604-41F8-980B-C3E9000D9B8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2196873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5034B-CF36-4E77-A9B8-0861168BF3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3968947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49C27-76E2-4A2C-958F-488D8AAF30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3559123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BFC1FA-18E7-4C90-AB0D-9F32B3CC23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992639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CBB760-EC2D-448A-907B-F30FE00979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3014012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782B7E-5B0A-48D5-B6F6-0992C7DE5D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733467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10545"/>
            </a:gs>
            <a:gs pos="100000">
              <a:srgbClr val="45322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单击以编辑</a:t>
            </a:r>
            <a:r>
              <a:rPr lang="zh-CN" altLang="en-US"/>
              <a:t>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单击以编辑母版文本样式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1400"/>
            </a:lvl1pPr>
          </a:lstStyle>
          <a:p>
            <a:pPr>
              <a:defRPr/>
            </a:pPr>
            <a:fld id="{02B0E6FB-6C12-4440-9A9B-0B273D79B2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rand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#558,91,&#24187;&#28783;&#29255; 91"/><Relationship Id="rId3" Type="http://schemas.openxmlformats.org/officeDocument/2006/relationships/image" Target="../media/image1.jpeg"/><Relationship Id="rId7" Type="http://schemas.openxmlformats.org/officeDocument/2006/relationships/hyperlink" Target="#578,56,&#24187;&#28783;&#29255; 56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#508,43,&#24187;&#28783;&#29255; 43"/><Relationship Id="rId5" Type="http://schemas.openxmlformats.org/officeDocument/2006/relationships/hyperlink" Target="#283,2,&#24187;&#28783;&#29255; 2"/><Relationship Id="rId4" Type="http://schemas.openxmlformats.org/officeDocument/2006/relationships/hyperlink" Target="#487,11,&#24187;&#28783;&#29255; 11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oleObject" Target="../embeddings/oleObject76.bin"/><Relationship Id="rId7" Type="http://schemas.openxmlformats.org/officeDocument/2006/relationships/oleObject" Target="../embeddings/oleObject78.bin"/><Relationship Id="rId12" Type="http://schemas.openxmlformats.org/officeDocument/2006/relationships/image" Target="../media/image8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8.emf"/><Relationship Id="rId11" Type="http://schemas.openxmlformats.org/officeDocument/2006/relationships/oleObject" Target="../embeddings/oleObject80.bin"/><Relationship Id="rId5" Type="http://schemas.openxmlformats.org/officeDocument/2006/relationships/oleObject" Target="../embeddings/oleObject77.bin"/><Relationship Id="rId10" Type="http://schemas.openxmlformats.org/officeDocument/2006/relationships/image" Target="../media/image80.emf"/><Relationship Id="rId4" Type="http://schemas.openxmlformats.org/officeDocument/2006/relationships/image" Target="../media/image77.emf"/><Relationship Id="rId9" Type="http://schemas.openxmlformats.org/officeDocument/2006/relationships/oleObject" Target="../embeddings/oleObject79.bin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4.wmf"/><Relationship Id="rId3" Type="http://schemas.openxmlformats.org/officeDocument/2006/relationships/oleObject" Target="../embeddings/oleObject607.bin"/><Relationship Id="rId7" Type="http://schemas.openxmlformats.org/officeDocument/2006/relationships/oleObject" Target="../embeddings/oleObject609.bin"/><Relationship Id="rId12" Type="http://schemas.openxmlformats.org/officeDocument/2006/relationships/image" Target="../media/image61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4.vml"/><Relationship Id="rId6" Type="http://schemas.openxmlformats.org/officeDocument/2006/relationships/image" Target="../media/image613.wmf"/><Relationship Id="rId11" Type="http://schemas.openxmlformats.org/officeDocument/2006/relationships/oleObject" Target="../embeddings/oleObject611.bin"/><Relationship Id="rId5" Type="http://schemas.openxmlformats.org/officeDocument/2006/relationships/oleObject" Target="../embeddings/oleObject608.bin"/><Relationship Id="rId10" Type="http://schemas.openxmlformats.org/officeDocument/2006/relationships/image" Target="../media/image559.wmf"/><Relationship Id="rId4" Type="http://schemas.openxmlformats.org/officeDocument/2006/relationships/image" Target="../media/image532.emf"/><Relationship Id="rId9" Type="http://schemas.openxmlformats.org/officeDocument/2006/relationships/oleObject" Target="../embeddings/oleObject610.bin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8.wmf"/><Relationship Id="rId3" Type="http://schemas.openxmlformats.org/officeDocument/2006/relationships/oleObject" Target="../embeddings/oleObject612.bin"/><Relationship Id="rId7" Type="http://schemas.openxmlformats.org/officeDocument/2006/relationships/oleObject" Target="../embeddings/oleObject6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5.vml"/><Relationship Id="rId6" Type="http://schemas.openxmlformats.org/officeDocument/2006/relationships/image" Target="../media/image617.wmf"/><Relationship Id="rId5" Type="http://schemas.openxmlformats.org/officeDocument/2006/relationships/oleObject" Target="../embeddings/oleObject613.bin"/><Relationship Id="rId4" Type="http://schemas.openxmlformats.org/officeDocument/2006/relationships/image" Target="../media/image616.w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17.bin"/><Relationship Id="rId3" Type="http://schemas.openxmlformats.org/officeDocument/2006/relationships/hyperlink" Target="#257,3,&#24187;&#28783;&#29255; 3"/><Relationship Id="rId7" Type="http://schemas.openxmlformats.org/officeDocument/2006/relationships/image" Target="../media/image62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6.vml"/><Relationship Id="rId6" Type="http://schemas.openxmlformats.org/officeDocument/2006/relationships/oleObject" Target="../embeddings/oleObject616.bin"/><Relationship Id="rId11" Type="http://schemas.openxmlformats.org/officeDocument/2006/relationships/image" Target="../media/image622.emf"/><Relationship Id="rId5" Type="http://schemas.openxmlformats.org/officeDocument/2006/relationships/image" Target="../media/image619.emf"/><Relationship Id="rId10" Type="http://schemas.openxmlformats.org/officeDocument/2006/relationships/oleObject" Target="../embeddings/oleObject618.bin"/><Relationship Id="rId4" Type="http://schemas.openxmlformats.org/officeDocument/2006/relationships/oleObject" Target="../embeddings/oleObject615.bin"/><Relationship Id="rId9" Type="http://schemas.openxmlformats.org/officeDocument/2006/relationships/image" Target="../media/image621.e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0.bin"/><Relationship Id="rId13" Type="http://schemas.openxmlformats.org/officeDocument/2006/relationships/image" Target="../media/image626.emf"/><Relationship Id="rId18" Type="http://schemas.openxmlformats.org/officeDocument/2006/relationships/oleObject" Target="../embeddings/oleObject625.bin"/><Relationship Id="rId3" Type="http://schemas.openxmlformats.org/officeDocument/2006/relationships/oleObject" Target="../embeddings/oleObject446.bin"/><Relationship Id="rId7" Type="http://schemas.openxmlformats.org/officeDocument/2006/relationships/image" Target="../media/image623.wmf"/><Relationship Id="rId12" Type="http://schemas.openxmlformats.org/officeDocument/2006/relationships/oleObject" Target="../embeddings/oleObject622.bin"/><Relationship Id="rId17" Type="http://schemas.openxmlformats.org/officeDocument/2006/relationships/image" Target="../media/image628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624.bin"/><Relationship Id="rId1" Type="http://schemas.openxmlformats.org/officeDocument/2006/relationships/vmlDrawing" Target="../drawings/vmlDrawing97.vml"/><Relationship Id="rId6" Type="http://schemas.openxmlformats.org/officeDocument/2006/relationships/oleObject" Target="../embeddings/oleObject619.bin"/><Relationship Id="rId11" Type="http://schemas.openxmlformats.org/officeDocument/2006/relationships/image" Target="../media/image625.emf"/><Relationship Id="rId5" Type="http://schemas.openxmlformats.org/officeDocument/2006/relationships/image" Target="../media/image630.png"/><Relationship Id="rId15" Type="http://schemas.openxmlformats.org/officeDocument/2006/relationships/image" Target="../media/image627.emf"/><Relationship Id="rId10" Type="http://schemas.openxmlformats.org/officeDocument/2006/relationships/oleObject" Target="../embeddings/oleObject621.bin"/><Relationship Id="rId19" Type="http://schemas.openxmlformats.org/officeDocument/2006/relationships/image" Target="../media/image629.emf"/><Relationship Id="rId4" Type="http://schemas.openxmlformats.org/officeDocument/2006/relationships/image" Target="../media/image437.emf"/><Relationship Id="rId9" Type="http://schemas.openxmlformats.org/officeDocument/2006/relationships/image" Target="../media/image624.wmf"/><Relationship Id="rId14" Type="http://schemas.openxmlformats.org/officeDocument/2006/relationships/oleObject" Target="../embeddings/oleObject623.bin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1.wmf"/><Relationship Id="rId3" Type="http://schemas.openxmlformats.org/officeDocument/2006/relationships/oleObject" Target="../embeddings/oleObject581.bin"/><Relationship Id="rId7" Type="http://schemas.openxmlformats.org/officeDocument/2006/relationships/oleObject" Target="../embeddings/oleObject6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8.vml"/><Relationship Id="rId6" Type="http://schemas.openxmlformats.org/officeDocument/2006/relationships/image" Target="../media/image598.emf"/><Relationship Id="rId5" Type="http://schemas.openxmlformats.org/officeDocument/2006/relationships/oleObject" Target="../embeddings/oleObject592.bin"/><Relationship Id="rId10" Type="http://schemas.openxmlformats.org/officeDocument/2006/relationships/image" Target="../media/image618.wmf"/><Relationship Id="rId4" Type="http://schemas.openxmlformats.org/officeDocument/2006/relationships/image" Target="../media/image587.emf"/><Relationship Id="rId9" Type="http://schemas.openxmlformats.org/officeDocument/2006/relationships/oleObject" Target="../embeddings/oleObject627.bin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9.bin"/><Relationship Id="rId13" Type="http://schemas.openxmlformats.org/officeDocument/2006/relationships/image" Target="../media/image634.wmf"/><Relationship Id="rId3" Type="http://schemas.openxmlformats.org/officeDocument/2006/relationships/image" Target="../media/image636.png"/><Relationship Id="rId7" Type="http://schemas.openxmlformats.org/officeDocument/2006/relationships/image" Target="../media/image559.wmf"/><Relationship Id="rId12" Type="http://schemas.openxmlformats.org/officeDocument/2006/relationships/oleObject" Target="../embeddings/oleObject6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9.vml"/><Relationship Id="rId6" Type="http://schemas.openxmlformats.org/officeDocument/2006/relationships/oleObject" Target="../embeddings/oleObject628.bin"/><Relationship Id="rId11" Type="http://schemas.openxmlformats.org/officeDocument/2006/relationships/image" Target="../media/image633.wmf"/><Relationship Id="rId5" Type="http://schemas.openxmlformats.org/officeDocument/2006/relationships/image" Target="../media/image437.emf"/><Relationship Id="rId15" Type="http://schemas.openxmlformats.org/officeDocument/2006/relationships/image" Target="../media/image635.wmf"/><Relationship Id="rId10" Type="http://schemas.openxmlformats.org/officeDocument/2006/relationships/oleObject" Target="../embeddings/oleObject630.bin"/><Relationship Id="rId4" Type="http://schemas.openxmlformats.org/officeDocument/2006/relationships/oleObject" Target="../embeddings/oleObject446.bin"/><Relationship Id="rId9" Type="http://schemas.openxmlformats.org/officeDocument/2006/relationships/image" Target="../media/image632.wmf"/><Relationship Id="rId14" Type="http://schemas.openxmlformats.org/officeDocument/2006/relationships/oleObject" Target="../embeddings/oleObject632.bin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5.bin"/><Relationship Id="rId3" Type="http://schemas.openxmlformats.org/officeDocument/2006/relationships/hyperlink" Target="#259,6,&#24187;&#28783;&#29255; 6"/><Relationship Id="rId7" Type="http://schemas.openxmlformats.org/officeDocument/2006/relationships/image" Target="../media/image63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0.vml"/><Relationship Id="rId6" Type="http://schemas.openxmlformats.org/officeDocument/2006/relationships/oleObject" Target="../embeddings/oleObject634.bin"/><Relationship Id="rId11" Type="http://schemas.openxmlformats.org/officeDocument/2006/relationships/image" Target="../media/image640.emf"/><Relationship Id="rId5" Type="http://schemas.openxmlformats.org/officeDocument/2006/relationships/image" Target="../media/image637.emf"/><Relationship Id="rId10" Type="http://schemas.openxmlformats.org/officeDocument/2006/relationships/oleObject" Target="../embeddings/oleObject636.bin"/><Relationship Id="rId4" Type="http://schemas.openxmlformats.org/officeDocument/2006/relationships/oleObject" Target="../embeddings/oleObject633.bin"/><Relationship Id="rId9" Type="http://schemas.openxmlformats.org/officeDocument/2006/relationships/image" Target="../media/image639.emf"/></Relationships>
</file>

<file path=ppt/slides/_rels/slide10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42.bin"/><Relationship Id="rId18" Type="http://schemas.openxmlformats.org/officeDocument/2006/relationships/image" Target="../media/image648.emf"/><Relationship Id="rId26" Type="http://schemas.openxmlformats.org/officeDocument/2006/relationships/image" Target="../media/image652.emf"/><Relationship Id="rId3" Type="http://schemas.openxmlformats.org/officeDocument/2006/relationships/oleObject" Target="../embeddings/oleObject637.bin"/><Relationship Id="rId21" Type="http://schemas.openxmlformats.org/officeDocument/2006/relationships/oleObject" Target="../embeddings/oleObject646.bin"/><Relationship Id="rId34" Type="http://schemas.openxmlformats.org/officeDocument/2006/relationships/image" Target="../media/image656.emf"/><Relationship Id="rId7" Type="http://schemas.openxmlformats.org/officeDocument/2006/relationships/oleObject" Target="../embeddings/oleObject639.bin"/><Relationship Id="rId12" Type="http://schemas.openxmlformats.org/officeDocument/2006/relationships/image" Target="../media/image645.emf"/><Relationship Id="rId17" Type="http://schemas.openxmlformats.org/officeDocument/2006/relationships/oleObject" Target="../embeddings/oleObject644.bin"/><Relationship Id="rId25" Type="http://schemas.openxmlformats.org/officeDocument/2006/relationships/oleObject" Target="../embeddings/oleObject648.bin"/><Relationship Id="rId33" Type="http://schemas.openxmlformats.org/officeDocument/2006/relationships/oleObject" Target="../embeddings/oleObject65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47.emf"/><Relationship Id="rId20" Type="http://schemas.openxmlformats.org/officeDocument/2006/relationships/image" Target="../media/image649.emf"/><Relationship Id="rId29" Type="http://schemas.openxmlformats.org/officeDocument/2006/relationships/oleObject" Target="../embeddings/oleObject650.bin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642.emf"/><Relationship Id="rId11" Type="http://schemas.openxmlformats.org/officeDocument/2006/relationships/oleObject" Target="../embeddings/oleObject641.bin"/><Relationship Id="rId24" Type="http://schemas.openxmlformats.org/officeDocument/2006/relationships/image" Target="../media/image651.emf"/><Relationship Id="rId32" Type="http://schemas.openxmlformats.org/officeDocument/2006/relationships/image" Target="../media/image655.emf"/><Relationship Id="rId5" Type="http://schemas.openxmlformats.org/officeDocument/2006/relationships/oleObject" Target="../embeddings/oleObject638.bin"/><Relationship Id="rId15" Type="http://schemas.openxmlformats.org/officeDocument/2006/relationships/oleObject" Target="../embeddings/oleObject643.bin"/><Relationship Id="rId23" Type="http://schemas.openxmlformats.org/officeDocument/2006/relationships/oleObject" Target="../embeddings/oleObject647.bin"/><Relationship Id="rId28" Type="http://schemas.openxmlformats.org/officeDocument/2006/relationships/image" Target="../media/image653.emf"/><Relationship Id="rId10" Type="http://schemas.openxmlformats.org/officeDocument/2006/relationships/image" Target="../media/image644.emf"/><Relationship Id="rId19" Type="http://schemas.openxmlformats.org/officeDocument/2006/relationships/oleObject" Target="../embeddings/oleObject645.bin"/><Relationship Id="rId31" Type="http://schemas.openxmlformats.org/officeDocument/2006/relationships/oleObject" Target="../embeddings/oleObject651.bin"/><Relationship Id="rId4" Type="http://schemas.openxmlformats.org/officeDocument/2006/relationships/image" Target="../media/image641.emf"/><Relationship Id="rId9" Type="http://schemas.openxmlformats.org/officeDocument/2006/relationships/oleObject" Target="../embeddings/oleObject640.bin"/><Relationship Id="rId14" Type="http://schemas.openxmlformats.org/officeDocument/2006/relationships/image" Target="../media/image646.emf"/><Relationship Id="rId22" Type="http://schemas.openxmlformats.org/officeDocument/2006/relationships/image" Target="../media/image650.emf"/><Relationship Id="rId27" Type="http://schemas.openxmlformats.org/officeDocument/2006/relationships/oleObject" Target="../embeddings/oleObject649.bin"/><Relationship Id="rId30" Type="http://schemas.openxmlformats.org/officeDocument/2006/relationships/image" Target="../media/image654.emf"/><Relationship Id="rId8" Type="http://schemas.openxmlformats.org/officeDocument/2006/relationships/image" Target="../media/image643.emf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9.emf"/><Relationship Id="rId13" Type="http://schemas.openxmlformats.org/officeDocument/2006/relationships/oleObject" Target="../embeddings/oleObject658.bin"/><Relationship Id="rId18" Type="http://schemas.openxmlformats.org/officeDocument/2006/relationships/image" Target="../media/image664.emf"/><Relationship Id="rId3" Type="http://schemas.openxmlformats.org/officeDocument/2006/relationships/oleObject" Target="../embeddings/oleObject653.bin"/><Relationship Id="rId21" Type="http://schemas.openxmlformats.org/officeDocument/2006/relationships/oleObject" Target="../embeddings/oleObject662.bin"/><Relationship Id="rId7" Type="http://schemas.openxmlformats.org/officeDocument/2006/relationships/oleObject" Target="../embeddings/oleObject655.bin"/><Relationship Id="rId12" Type="http://schemas.openxmlformats.org/officeDocument/2006/relationships/image" Target="../media/image661.emf"/><Relationship Id="rId17" Type="http://schemas.openxmlformats.org/officeDocument/2006/relationships/oleObject" Target="../embeddings/oleObject66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63.emf"/><Relationship Id="rId20" Type="http://schemas.openxmlformats.org/officeDocument/2006/relationships/image" Target="../media/image665.emf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658.emf"/><Relationship Id="rId11" Type="http://schemas.openxmlformats.org/officeDocument/2006/relationships/oleObject" Target="../embeddings/oleObject657.bin"/><Relationship Id="rId5" Type="http://schemas.openxmlformats.org/officeDocument/2006/relationships/oleObject" Target="../embeddings/oleObject654.bin"/><Relationship Id="rId15" Type="http://schemas.openxmlformats.org/officeDocument/2006/relationships/oleObject" Target="../embeddings/oleObject659.bin"/><Relationship Id="rId10" Type="http://schemas.openxmlformats.org/officeDocument/2006/relationships/image" Target="../media/image660.emf"/><Relationship Id="rId19" Type="http://schemas.openxmlformats.org/officeDocument/2006/relationships/oleObject" Target="../embeddings/oleObject661.bin"/><Relationship Id="rId4" Type="http://schemas.openxmlformats.org/officeDocument/2006/relationships/image" Target="../media/image657.emf"/><Relationship Id="rId9" Type="http://schemas.openxmlformats.org/officeDocument/2006/relationships/oleObject" Target="../embeddings/oleObject656.bin"/><Relationship Id="rId14" Type="http://schemas.openxmlformats.org/officeDocument/2006/relationships/image" Target="../media/image662.emf"/><Relationship Id="rId22" Type="http://schemas.openxmlformats.org/officeDocument/2006/relationships/image" Target="../media/image666.e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9.emf"/><Relationship Id="rId13" Type="http://schemas.openxmlformats.org/officeDocument/2006/relationships/oleObject" Target="../embeddings/oleObject668.bin"/><Relationship Id="rId18" Type="http://schemas.openxmlformats.org/officeDocument/2006/relationships/image" Target="../media/image674.emf"/><Relationship Id="rId3" Type="http://schemas.openxmlformats.org/officeDocument/2006/relationships/oleObject" Target="../embeddings/oleObject663.bin"/><Relationship Id="rId21" Type="http://schemas.openxmlformats.org/officeDocument/2006/relationships/oleObject" Target="../embeddings/oleObject672.bin"/><Relationship Id="rId7" Type="http://schemas.openxmlformats.org/officeDocument/2006/relationships/oleObject" Target="../embeddings/oleObject665.bin"/><Relationship Id="rId12" Type="http://schemas.openxmlformats.org/officeDocument/2006/relationships/image" Target="../media/image671.emf"/><Relationship Id="rId17" Type="http://schemas.openxmlformats.org/officeDocument/2006/relationships/oleObject" Target="../embeddings/oleObject67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73.emf"/><Relationship Id="rId20" Type="http://schemas.openxmlformats.org/officeDocument/2006/relationships/image" Target="../media/image675.emf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668.emf"/><Relationship Id="rId11" Type="http://schemas.openxmlformats.org/officeDocument/2006/relationships/oleObject" Target="../embeddings/oleObject667.bin"/><Relationship Id="rId5" Type="http://schemas.openxmlformats.org/officeDocument/2006/relationships/oleObject" Target="../embeddings/oleObject664.bin"/><Relationship Id="rId15" Type="http://schemas.openxmlformats.org/officeDocument/2006/relationships/oleObject" Target="../embeddings/oleObject669.bin"/><Relationship Id="rId10" Type="http://schemas.openxmlformats.org/officeDocument/2006/relationships/image" Target="../media/image670.emf"/><Relationship Id="rId19" Type="http://schemas.openxmlformats.org/officeDocument/2006/relationships/oleObject" Target="../embeddings/oleObject671.bin"/><Relationship Id="rId4" Type="http://schemas.openxmlformats.org/officeDocument/2006/relationships/image" Target="../media/image667.emf"/><Relationship Id="rId9" Type="http://schemas.openxmlformats.org/officeDocument/2006/relationships/oleObject" Target="../embeddings/oleObject666.bin"/><Relationship Id="rId14" Type="http://schemas.openxmlformats.org/officeDocument/2006/relationships/image" Target="../media/image672.emf"/><Relationship Id="rId22" Type="http://schemas.openxmlformats.org/officeDocument/2006/relationships/image" Target="../media/image67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13" Type="http://schemas.openxmlformats.org/officeDocument/2006/relationships/oleObject" Target="../embeddings/oleObject86.bin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3.bin"/><Relationship Id="rId12" Type="http://schemas.openxmlformats.org/officeDocument/2006/relationships/image" Target="../media/image8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3.emf"/><Relationship Id="rId11" Type="http://schemas.openxmlformats.org/officeDocument/2006/relationships/oleObject" Target="../embeddings/oleObject85.bin"/><Relationship Id="rId5" Type="http://schemas.openxmlformats.org/officeDocument/2006/relationships/oleObject" Target="../embeddings/oleObject82.bin"/><Relationship Id="rId10" Type="http://schemas.openxmlformats.org/officeDocument/2006/relationships/image" Target="../media/image85.emf"/><Relationship Id="rId4" Type="http://schemas.openxmlformats.org/officeDocument/2006/relationships/image" Target="../media/image82.emf"/><Relationship Id="rId9" Type="http://schemas.openxmlformats.org/officeDocument/2006/relationships/oleObject" Target="../embeddings/oleObject84.bin"/><Relationship Id="rId14" Type="http://schemas.openxmlformats.org/officeDocument/2006/relationships/image" Target="../media/image87.emf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9.emf"/><Relationship Id="rId13" Type="http://schemas.openxmlformats.org/officeDocument/2006/relationships/oleObject" Target="../embeddings/oleObject678.bin"/><Relationship Id="rId18" Type="http://schemas.openxmlformats.org/officeDocument/2006/relationships/image" Target="../media/image684.emf"/><Relationship Id="rId3" Type="http://schemas.openxmlformats.org/officeDocument/2006/relationships/oleObject" Target="../embeddings/oleObject673.bin"/><Relationship Id="rId21" Type="http://schemas.openxmlformats.org/officeDocument/2006/relationships/oleObject" Target="../embeddings/oleObject682.bin"/><Relationship Id="rId7" Type="http://schemas.openxmlformats.org/officeDocument/2006/relationships/oleObject" Target="../embeddings/oleObject675.bin"/><Relationship Id="rId12" Type="http://schemas.openxmlformats.org/officeDocument/2006/relationships/image" Target="../media/image681.emf"/><Relationship Id="rId17" Type="http://schemas.openxmlformats.org/officeDocument/2006/relationships/oleObject" Target="../embeddings/oleObject68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83.emf"/><Relationship Id="rId20" Type="http://schemas.openxmlformats.org/officeDocument/2006/relationships/image" Target="../media/image685.emf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678.emf"/><Relationship Id="rId11" Type="http://schemas.openxmlformats.org/officeDocument/2006/relationships/oleObject" Target="../embeddings/oleObject677.bin"/><Relationship Id="rId24" Type="http://schemas.openxmlformats.org/officeDocument/2006/relationships/image" Target="../media/image687.emf"/><Relationship Id="rId5" Type="http://schemas.openxmlformats.org/officeDocument/2006/relationships/oleObject" Target="../embeddings/oleObject674.bin"/><Relationship Id="rId15" Type="http://schemas.openxmlformats.org/officeDocument/2006/relationships/oleObject" Target="../embeddings/oleObject679.bin"/><Relationship Id="rId23" Type="http://schemas.openxmlformats.org/officeDocument/2006/relationships/oleObject" Target="../embeddings/oleObject683.bin"/><Relationship Id="rId10" Type="http://schemas.openxmlformats.org/officeDocument/2006/relationships/image" Target="../media/image680.emf"/><Relationship Id="rId19" Type="http://schemas.openxmlformats.org/officeDocument/2006/relationships/oleObject" Target="../embeddings/oleObject681.bin"/><Relationship Id="rId4" Type="http://schemas.openxmlformats.org/officeDocument/2006/relationships/image" Target="../media/image677.emf"/><Relationship Id="rId9" Type="http://schemas.openxmlformats.org/officeDocument/2006/relationships/oleObject" Target="../embeddings/oleObject676.bin"/><Relationship Id="rId14" Type="http://schemas.openxmlformats.org/officeDocument/2006/relationships/image" Target="../media/image682.emf"/><Relationship Id="rId22" Type="http://schemas.openxmlformats.org/officeDocument/2006/relationships/image" Target="../media/image686.e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emf"/><Relationship Id="rId13" Type="http://schemas.openxmlformats.org/officeDocument/2006/relationships/oleObject" Target="../embeddings/oleObject689.bin"/><Relationship Id="rId18" Type="http://schemas.openxmlformats.org/officeDocument/2006/relationships/image" Target="../media/image695.emf"/><Relationship Id="rId3" Type="http://schemas.openxmlformats.org/officeDocument/2006/relationships/oleObject" Target="../embeddings/oleObject684.bin"/><Relationship Id="rId7" Type="http://schemas.openxmlformats.org/officeDocument/2006/relationships/oleObject" Target="../embeddings/oleObject686.bin"/><Relationship Id="rId12" Type="http://schemas.openxmlformats.org/officeDocument/2006/relationships/image" Target="../media/image692.emf"/><Relationship Id="rId17" Type="http://schemas.openxmlformats.org/officeDocument/2006/relationships/oleObject" Target="../embeddings/oleObject69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94.emf"/><Relationship Id="rId20" Type="http://schemas.openxmlformats.org/officeDocument/2006/relationships/image" Target="../media/image696.emf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689.emf"/><Relationship Id="rId11" Type="http://schemas.openxmlformats.org/officeDocument/2006/relationships/oleObject" Target="../embeddings/oleObject688.bin"/><Relationship Id="rId5" Type="http://schemas.openxmlformats.org/officeDocument/2006/relationships/oleObject" Target="../embeddings/oleObject685.bin"/><Relationship Id="rId15" Type="http://schemas.openxmlformats.org/officeDocument/2006/relationships/oleObject" Target="../embeddings/oleObject690.bin"/><Relationship Id="rId10" Type="http://schemas.openxmlformats.org/officeDocument/2006/relationships/image" Target="../media/image691.emf"/><Relationship Id="rId19" Type="http://schemas.openxmlformats.org/officeDocument/2006/relationships/oleObject" Target="../embeddings/oleObject692.bin"/><Relationship Id="rId4" Type="http://schemas.openxmlformats.org/officeDocument/2006/relationships/image" Target="../media/image688.emf"/><Relationship Id="rId9" Type="http://schemas.openxmlformats.org/officeDocument/2006/relationships/oleObject" Target="../embeddings/oleObject687.bin"/><Relationship Id="rId14" Type="http://schemas.openxmlformats.org/officeDocument/2006/relationships/image" Target="../media/image693.emf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9.emf"/><Relationship Id="rId3" Type="http://schemas.openxmlformats.org/officeDocument/2006/relationships/oleObject" Target="../embeddings/oleObject693.bin"/><Relationship Id="rId7" Type="http://schemas.openxmlformats.org/officeDocument/2006/relationships/oleObject" Target="../embeddings/oleObject69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6.vml"/><Relationship Id="rId6" Type="http://schemas.openxmlformats.org/officeDocument/2006/relationships/image" Target="../media/image698.emf"/><Relationship Id="rId5" Type="http://schemas.openxmlformats.org/officeDocument/2006/relationships/oleObject" Target="../embeddings/oleObject694.bin"/><Relationship Id="rId4" Type="http://schemas.openxmlformats.org/officeDocument/2006/relationships/image" Target="../media/image697.e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2.emf"/><Relationship Id="rId3" Type="http://schemas.openxmlformats.org/officeDocument/2006/relationships/oleObject" Target="../embeddings/oleObject696.bin"/><Relationship Id="rId7" Type="http://schemas.openxmlformats.org/officeDocument/2006/relationships/oleObject" Target="../embeddings/oleObject698.bin"/><Relationship Id="rId12" Type="http://schemas.openxmlformats.org/officeDocument/2006/relationships/image" Target="../media/image70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7.vml"/><Relationship Id="rId6" Type="http://schemas.openxmlformats.org/officeDocument/2006/relationships/image" Target="../media/image701.emf"/><Relationship Id="rId11" Type="http://schemas.openxmlformats.org/officeDocument/2006/relationships/oleObject" Target="../embeddings/oleObject700.bin"/><Relationship Id="rId5" Type="http://schemas.openxmlformats.org/officeDocument/2006/relationships/oleObject" Target="../embeddings/oleObject697.bin"/><Relationship Id="rId10" Type="http://schemas.openxmlformats.org/officeDocument/2006/relationships/image" Target="../media/image703.emf"/><Relationship Id="rId4" Type="http://schemas.openxmlformats.org/officeDocument/2006/relationships/image" Target="../media/image700.emf"/><Relationship Id="rId9" Type="http://schemas.openxmlformats.org/officeDocument/2006/relationships/oleObject" Target="../embeddings/oleObject699.bin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7.emf"/><Relationship Id="rId3" Type="http://schemas.openxmlformats.org/officeDocument/2006/relationships/oleObject" Target="../embeddings/oleObject701.bin"/><Relationship Id="rId7" Type="http://schemas.openxmlformats.org/officeDocument/2006/relationships/oleObject" Target="../embeddings/oleObject70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8.vml"/><Relationship Id="rId6" Type="http://schemas.openxmlformats.org/officeDocument/2006/relationships/image" Target="../media/image706.emf"/><Relationship Id="rId5" Type="http://schemas.openxmlformats.org/officeDocument/2006/relationships/oleObject" Target="../embeddings/oleObject702.bin"/><Relationship Id="rId10" Type="http://schemas.openxmlformats.org/officeDocument/2006/relationships/image" Target="../media/image708.emf"/><Relationship Id="rId4" Type="http://schemas.openxmlformats.org/officeDocument/2006/relationships/image" Target="../media/image705.emf"/><Relationship Id="rId9" Type="http://schemas.openxmlformats.org/officeDocument/2006/relationships/oleObject" Target="../embeddings/oleObject704.bin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emf"/><Relationship Id="rId13" Type="http://schemas.openxmlformats.org/officeDocument/2006/relationships/oleObject" Target="../embeddings/oleObject710.bin"/><Relationship Id="rId18" Type="http://schemas.openxmlformats.org/officeDocument/2006/relationships/image" Target="../media/image716.emf"/><Relationship Id="rId3" Type="http://schemas.openxmlformats.org/officeDocument/2006/relationships/oleObject" Target="../embeddings/oleObject705.bin"/><Relationship Id="rId21" Type="http://schemas.openxmlformats.org/officeDocument/2006/relationships/oleObject" Target="../embeddings/oleObject714.bin"/><Relationship Id="rId7" Type="http://schemas.openxmlformats.org/officeDocument/2006/relationships/oleObject" Target="../embeddings/oleObject707.bin"/><Relationship Id="rId12" Type="http://schemas.openxmlformats.org/officeDocument/2006/relationships/image" Target="../media/image713.emf"/><Relationship Id="rId17" Type="http://schemas.openxmlformats.org/officeDocument/2006/relationships/oleObject" Target="../embeddings/oleObject71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15.emf"/><Relationship Id="rId20" Type="http://schemas.openxmlformats.org/officeDocument/2006/relationships/image" Target="../media/image717.emf"/><Relationship Id="rId1" Type="http://schemas.openxmlformats.org/officeDocument/2006/relationships/vmlDrawing" Target="../drawings/vmlDrawing109.vml"/><Relationship Id="rId6" Type="http://schemas.openxmlformats.org/officeDocument/2006/relationships/image" Target="../media/image710.emf"/><Relationship Id="rId11" Type="http://schemas.openxmlformats.org/officeDocument/2006/relationships/oleObject" Target="../embeddings/oleObject709.bin"/><Relationship Id="rId5" Type="http://schemas.openxmlformats.org/officeDocument/2006/relationships/oleObject" Target="../embeddings/oleObject706.bin"/><Relationship Id="rId15" Type="http://schemas.openxmlformats.org/officeDocument/2006/relationships/oleObject" Target="../embeddings/oleObject711.bin"/><Relationship Id="rId10" Type="http://schemas.openxmlformats.org/officeDocument/2006/relationships/image" Target="../media/image712.emf"/><Relationship Id="rId19" Type="http://schemas.openxmlformats.org/officeDocument/2006/relationships/oleObject" Target="../embeddings/oleObject713.bin"/><Relationship Id="rId4" Type="http://schemas.openxmlformats.org/officeDocument/2006/relationships/image" Target="../media/image709.emf"/><Relationship Id="rId9" Type="http://schemas.openxmlformats.org/officeDocument/2006/relationships/oleObject" Target="../embeddings/oleObject708.bin"/><Relationship Id="rId14" Type="http://schemas.openxmlformats.org/officeDocument/2006/relationships/image" Target="../media/image714.emf"/><Relationship Id="rId22" Type="http://schemas.openxmlformats.org/officeDocument/2006/relationships/image" Target="../media/image718.emf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emf"/><Relationship Id="rId3" Type="http://schemas.openxmlformats.org/officeDocument/2006/relationships/oleObject" Target="../embeddings/oleObject715.bin"/><Relationship Id="rId7" Type="http://schemas.openxmlformats.org/officeDocument/2006/relationships/oleObject" Target="../embeddings/oleObject717.bin"/><Relationship Id="rId12" Type="http://schemas.openxmlformats.org/officeDocument/2006/relationships/image" Target="../media/image72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720.emf"/><Relationship Id="rId11" Type="http://schemas.openxmlformats.org/officeDocument/2006/relationships/oleObject" Target="../embeddings/oleObject719.bin"/><Relationship Id="rId5" Type="http://schemas.openxmlformats.org/officeDocument/2006/relationships/oleObject" Target="../embeddings/oleObject716.bin"/><Relationship Id="rId10" Type="http://schemas.openxmlformats.org/officeDocument/2006/relationships/image" Target="../media/image722.emf"/><Relationship Id="rId4" Type="http://schemas.openxmlformats.org/officeDocument/2006/relationships/image" Target="../media/image719.emf"/><Relationship Id="rId9" Type="http://schemas.openxmlformats.org/officeDocument/2006/relationships/oleObject" Target="../embeddings/oleObject718.bin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6.emf"/><Relationship Id="rId3" Type="http://schemas.openxmlformats.org/officeDocument/2006/relationships/oleObject" Target="../embeddings/oleObject720.bin"/><Relationship Id="rId7" Type="http://schemas.openxmlformats.org/officeDocument/2006/relationships/oleObject" Target="../embeddings/oleObject7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1.vml"/><Relationship Id="rId6" Type="http://schemas.openxmlformats.org/officeDocument/2006/relationships/image" Target="../media/image725.emf"/><Relationship Id="rId5" Type="http://schemas.openxmlformats.org/officeDocument/2006/relationships/oleObject" Target="../embeddings/oleObject721.bin"/><Relationship Id="rId10" Type="http://schemas.openxmlformats.org/officeDocument/2006/relationships/image" Target="../media/image727.emf"/><Relationship Id="rId4" Type="http://schemas.openxmlformats.org/officeDocument/2006/relationships/image" Target="../media/image724.emf"/><Relationship Id="rId9" Type="http://schemas.openxmlformats.org/officeDocument/2006/relationships/oleObject" Target="../embeddings/oleObject723.bin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emf"/><Relationship Id="rId3" Type="http://schemas.openxmlformats.org/officeDocument/2006/relationships/oleObject" Target="../embeddings/oleObject724.bin"/><Relationship Id="rId7" Type="http://schemas.openxmlformats.org/officeDocument/2006/relationships/oleObject" Target="../embeddings/oleObject726.bin"/><Relationship Id="rId12" Type="http://schemas.openxmlformats.org/officeDocument/2006/relationships/image" Target="../media/image73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2.vml"/><Relationship Id="rId6" Type="http://schemas.openxmlformats.org/officeDocument/2006/relationships/image" Target="../media/image729.emf"/><Relationship Id="rId11" Type="http://schemas.openxmlformats.org/officeDocument/2006/relationships/oleObject" Target="../embeddings/oleObject728.bin"/><Relationship Id="rId5" Type="http://schemas.openxmlformats.org/officeDocument/2006/relationships/oleObject" Target="../embeddings/oleObject725.bin"/><Relationship Id="rId10" Type="http://schemas.openxmlformats.org/officeDocument/2006/relationships/image" Target="../media/image731.emf"/><Relationship Id="rId4" Type="http://schemas.openxmlformats.org/officeDocument/2006/relationships/image" Target="../media/image728.emf"/><Relationship Id="rId9" Type="http://schemas.openxmlformats.org/officeDocument/2006/relationships/oleObject" Target="../embeddings/oleObject727.bin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5.emf"/><Relationship Id="rId3" Type="http://schemas.openxmlformats.org/officeDocument/2006/relationships/oleObject" Target="../embeddings/oleObject729.bin"/><Relationship Id="rId7" Type="http://schemas.openxmlformats.org/officeDocument/2006/relationships/oleObject" Target="../embeddings/oleObject7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3.vml"/><Relationship Id="rId6" Type="http://schemas.openxmlformats.org/officeDocument/2006/relationships/image" Target="../media/image734.emf"/><Relationship Id="rId5" Type="http://schemas.openxmlformats.org/officeDocument/2006/relationships/oleObject" Target="../embeddings/oleObject730.bin"/><Relationship Id="rId10" Type="http://schemas.openxmlformats.org/officeDocument/2006/relationships/image" Target="../media/image736.emf"/><Relationship Id="rId4" Type="http://schemas.openxmlformats.org/officeDocument/2006/relationships/image" Target="../media/image733.emf"/><Relationship Id="rId9" Type="http://schemas.openxmlformats.org/officeDocument/2006/relationships/oleObject" Target="../embeddings/oleObject732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13" Type="http://schemas.openxmlformats.org/officeDocument/2006/relationships/oleObject" Target="../embeddings/oleObject92.bin"/><Relationship Id="rId18" Type="http://schemas.openxmlformats.org/officeDocument/2006/relationships/image" Target="../media/image95.emf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9.bin"/><Relationship Id="rId12" Type="http://schemas.openxmlformats.org/officeDocument/2006/relationships/image" Target="../media/image92.emf"/><Relationship Id="rId17" Type="http://schemas.openxmlformats.org/officeDocument/2006/relationships/oleObject" Target="../embeddings/oleObject9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4.emf"/><Relationship Id="rId20" Type="http://schemas.openxmlformats.org/officeDocument/2006/relationships/image" Target="../media/image96.e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9.emf"/><Relationship Id="rId11" Type="http://schemas.openxmlformats.org/officeDocument/2006/relationships/oleObject" Target="../embeddings/oleObject91.bin"/><Relationship Id="rId5" Type="http://schemas.openxmlformats.org/officeDocument/2006/relationships/oleObject" Target="../embeddings/oleObject88.bin"/><Relationship Id="rId15" Type="http://schemas.openxmlformats.org/officeDocument/2006/relationships/oleObject" Target="../embeddings/oleObject93.bin"/><Relationship Id="rId10" Type="http://schemas.openxmlformats.org/officeDocument/2006/relationships/image" Target="../media/image91.emf"/><Relationship Id="rId19" Type="http://schemas.openxmlformats.org/officeDocument/2006/relationships/oleObject" Target="../embeddings/oleObject95.bin"/><Relationship Id="rId4" Type="http://schemas.openxmlformats.org/officeDocument/2006/relationships/image" Target="../media/image88.emf"/><Relationship Id="rId9" Type="http://schemas.openxmlformats.org/officeDocument/2006/relationships/oleObject" Target="../embeddings/oleObject90.bin"/><Relationship Id="rId14" Type="http://schemas.openxmlformats.org/officeDocument/2006/relationships/image" Target="../media/image93.emf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9.emf"/><Relationship Id="rId13" Type="http://schemas.openxmlformats.org/officeDocument/2006/relationships/oleObject" Target="../embeddings/oleObject738.bin"/><Relationship Id="rId3" Type="http://schemas.openxmlformats.org/officeDocument/2006/relationships/oleObject" Target="../embeddings/oleObject733.bin"/><Relationship Id="rId7" Type="http://schemas.openxmlformats.org/officeDocument/2006/relationships/oleObject" Target="../embeddings/oleObject735.bin"/><Relationship Id="rId12" Type="http://schemas.openxmlformats.org/officeDocument/2006/relationships/image" Target="../media/image74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4.vml"/><Relationship Id="rId6" Type="http://schemas.openxmlformats.org/officeDocument/2006/relationships/image" Target="../media/image738.emf"/><Relationship Id="rId11" Type="http://schemas.openxmlformats.org/officeDocument/2006/relationships/oleObject" Target="../embeddings/oleObject737.bin"/><Relationship Id="rId5" Type="http://schemas.openxmlformats.org/officeDocument/2006/relationships/oleObject" Target="../embeddings/oleObject734.bin"/><Relationship Id="rId10" Type="http://schemas.openxmlformats.org/officeDocument/2006/relationships/image" Target="../media/image740.emf"/><Relationship Id="rId4" Type="http://schemas.openxmlformats.org/officeDocument/2006/relationships/image" Target="../media/image737.emf"/><Relationship Id="rId9" Type="http://schemas.openxmlformats.org/officeDocument/2006/relationships/oleObject" Target="../embeddings/oleObject736.bin"/><Relationship Id="rId14" Type="http://schemas.openxmlformats.org/officeDocument/2006/relationships/image" Target="../media/image742.emf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5.emf"/><Relationship Id="rId3" Type="http://schemas.openxmlformats.org/officeDocument/2006/relationships/oleObject" Target="../embeddings/oleObject739.bin"/><Relationship Id="rId7" Type="http://schemas.openxmlformats.org/officeDocument/2006/relationships/oleObject" Target="../embeddings/oleObject741.bin"/><Relationship Id="rId12" Type="http://schemas.openxmlformats.org/officeDocument/2006/relationships/image" Target="../media/image74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5.vml"/><Relationship Id="rId6" Type="http://schemas.openxmlformats.org/officeDocument/2006/relationships/image" Target="../media/image744.emf"/><Relationship Id="rId11" Type="http://schemas.openxmlformats.org/officeDocument/2006/relationships/oleObject" Target="../embeddings/oleObject743.bin"/><Relationship Id="rId5" Type="http://schemas.openxmlformats.org/officeDocument/2006/relationships/oleObject" Target="../embeddings/oleObject740.bin"/><Relationship Id="rId10" Type="http://schemas.openxmlformats.org/officeDocument/2006/relationships/image" Target="../media/image746.emf"/><Relationship Id="rId4" Type="http://schemas.openxmlformats.org/officeDocument/2006/relationships/image" Target="../media/image743.emf"/><Relationship Id="rId9" Type="http://schemas.openxmlformats.org/officeDocument/2006/relationships/oleObject" Target="../embeddings/oleObject742.bin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6.vml"/><Relationship Id="rId6" Type="http://schemas.openxmlformats.org/officeDocument/2006/relationships/image" Target="../media/image748.emf"/><Relationship Id="rId5" Type="http://schemas.openxmlformats.org/officeDocument/2006/relationships/oleObject" Target="../embeddings/oleObject744.bin"/><Relationship Id="rId4" Type="http://schemas.openxmlformats.org/officeDocument/2006/relationships/image" Target="../media/image750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3.emf"/><Relationship Id="rId13" Type="http://schemas.openxmlformats.org/officeDocument/2006/relationships/oleObject" Target="../embeddings/oleObject750.bin"/><Relationship Id="rId3" Type="http://schemas.openxmlformats.org/officeDocument/2006/relationships/oleObject" Target="../embeddings/oleObject745.bin"/><Relationship Id="rId7" Type="http://schemas.openxmlformats.org/officeDocument/2006/relationships/oleObject" Target="../embeddings/oleObject747.bin"/><Relationship Id="rId12" Type="http://schemas.openxmlformats.org/officeDocument/2006/relationships/image" Target="../media/image755.emf"/><Relationship Id="rId17" Type="http://schemas.openxmlformats.org/officeDocument/2006/relationships/image" Target="../media/image758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57.wmf"/><Relationship Id="rId1" Type="http://schemas.openxmlformats.org/officeDocument/2006/relationships/vmlDrawing" Target="../drawings/vmlDrawing117.vml"/><Relationship Id="rId6" Type="http://schemas.openxmlformats.org/officeDocument/2006/relationships/image" Target="../media/image752.wmf"/><Relationship Id="rId11" Type="http://schemas.openxmlformats.org/officeDocument/2006/relationships/oleObject" Target="../embeddings/oleObject749.bin"/><Relationship Id="rId5" Type="http://schemas.openxmlformats.org/officeDocument/2006/relationships/oleObject" Target="../embeddings/oleObject746.bin"/><Relationship Id="rId15" Type="http://schemas.openxmlformats.org/officeDocument/2006/relationships/oleObject" Target="../embeddings/oleObject751.bin"/><Relationship Id="rId10" Type="http://schemas.openxmlformats.org/officeDocument/2006/relationships/image" Target="../media/image754.wmf"/><Relationship Id="rId4" Type="http://schemas.openxmlformats.org/officeDocument/2006/relationships/image" Target="../media/image751.emf"/><Relationship Id="rId9" Type="http://schemas.openxmlformats.org/officeDocument/2006/relationships/oleObject" Target="../embeddings/oleObject748.bin"/><Relationship Id="rId14" Type="http://schemas.openxmlformats.org/officeDocument/2006/relationships/image" Target="../media/image756.emf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1.wmf"/><Relationship Id="rId3" Type="http://schemas.openxmlformats.org/officeDocument/2006/relationships/oleObject" Target="../embeddings/oleObject752.bin"/><Relationship Id="rId7" Type="http://schemas.openxmlformats.org/officeDocument/2006/relationships/oleObject" Target="../embeddings/oleObject754.bin"/><Relationship Id="rId12" Type="http://schemas.openxmlformats.org/officeDocument/2006/relationships/image" Target="../media/image76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8.vml"/><Relationship Id="rId6" Type="http://schemas.openxmlformats.org/officeDocument/2006/relationships/image" Target="../media/image760.wmf"/><Relationship Id="rId11" Type="http://schemas.openxmlformats.org/officeDocument/2006/relationships/oleObject" Target="../embeddings/oleObject756.bin"/><Relationship Id="rId5" Type="http://schemas.openxmlformats.org/officeDocument/2006/relationships/oleObject" Target="../embeddings/oleObject753.bin"/><Relationship Id="rId10" Type="http://schemas.openxmlformats.org/officeDocument/2006/relationships/image" Target="../media/image762.wmf"/><Relationship Id="rId4" Type="http://schemas.openxmlformats.org/officeDocument/2006/relationships/image" Target="../media/image759.wmf"/><Relationship Id="rId9" Type="http://schemas.openxmlformats.org/officeDocument/2006/relationships/oleObject" Target="../embeddings/oleObject755.bin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6.wmf"/><Relationship Id="rId3" Type="http://schemas.openxmlformats.org/officeDocument/2006/relationships/oleObject" Target="../embeddings/oleObject757.bin"/><Relationship Id="rId7" Type="http://schemas.openxmlformats.org/officeDocument/2006/relationships/oleObject" Target="../embeddings/oleObject75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9.vml"/><Relationship Id="rId6" Type="http://schemas.openxmlformats.org/officeDocument/2006/relationships/image" Target="../media/image765.wmf"/><Relationship Id="rId5" Type="http://schemas.openxmlformats.org/officeDocument/2006/relationships/oleObject" Target="../embeddings/oleObject758.bin"/><Relationship Id="rId10" Type="http://schemas.openxmlformats.org/officeDocument/2006/relationships/image" Target="../media/image762.wmf"/><Relationship Id="rId4" Type="http://schemas.openxmlformats.org/officeDocument/2006/relationships/image" Target="../media/image764.wmf"/><Relationship Id="rId9" Type="http://schemas.openxmlformats.org/officeDocument/2006/relationships/oleObject" Target="../embeddings/oleObject760.bin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9.wmf"/><Relationship Id="rId3" Type="http://schemas.openxmlformats.org/officeDocument/2006/relationships/oleObject" Target="../embeddings/oleObject761.bin"/><Relationship Id="rId7" Type="http://schemas.openxmlformats.org/officeDocument/2006/relationships/oleObject" Target="../embeddings/oleObject76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0.vml"/><Relationship Id="rId6" Type="http://schemas.openxmlformats.org/officeDocument/2006/relationships/image" Target="../media/image768.wmf"/><Relationship Id="rId11" Type="http://schemas.openxmlformats.org/officeDocument/2006/relationships/image" Target="../media/image772.jpeg"/><Relationship Id="rId5" Type="http://schemas.openxmlformats.org/officeDocument/2006/relationships/oleObject" Target="../embeddings/oleObject762.bin"/><Relationship Id="rId10" Type="http://schemas.openxmlformats.org/officeDocument/2006/relationships/image" Target="../media/image771.jpeg"/><Relationship Id="rId4" Type="http://schemas.openxmlformats.org/officeDocument/2006/relationships/image" Target="../media/image767.wmf"/><Relationship Id="rId9" Type="http://schemas.openxmlformats.org/officeDocument/2006/relationships/image" Target="../media/image770.jpe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9.wmf"/><Relationship Id="rId3" Type="http://schemas.openxmlformats.org/officeDocument/2006/relationships/oleObject" Target="../embeddings/oleObject761.bin"/><Relationship Id="rId7" Type="http://schemas.openxmlformats.org/officeDocument/2006/relationships/oleObject" Target="../embeddings/oleObject76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1.vml"/><Relationship Id="rId6" Type="http://schemas.openxmlformats.org/officeDocument/2006/relationships/image" Target="../media/image768.wmf"/><Relationship Id="rId5" Type="http://schemas.openxmlformats.org/officeDocument/2006/relationships/oleObject" Target="../embeddings/oleObject762.bin"/><Relationship Id="rId10" Type="http://schemas.openxmlformats.org/officeDocument/2006/relationships/image" Target="../media/image751.emf"/><Relationship Id="rId4" Type="http://schemas.openxmlformats.org/officeDocument/2006/relationships/image" Target="../media/image767.wmf"/><Relationship Id="rId9" Type="http://schemas.openxmlformats.org/officeDocument/2006/relationships/oleObject" Target="../embeddings/oleObject745.bin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2.vml"/><Relationship Id="rId5" Type="http://schemas.openxmlformats.org/officeDocument/2006/relationships/image" Target="../media/image767.wmf"/><Relationship Id="rId4" Type="http://schemas.openxmlformats.org/officeDocument/2006/relationships/oleObject" Target="../embeddings/oleObject761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10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8.emf"/><Relationship Id="rId11" Type="http://schemas.openxmlformats.org/officeDocument/2006/relationships/oleObject" Target="../embeddings/oleObject100.bin"/><Relationship Id="rId5" Type="http://schemas.openxmlformats.org/officeDocument/2006/relationships/oleObject" Target="../embeddings/oleObject97.bin"/><Relationship Id="rId10" Type="http://schemas.openxmlformats.org/officeDocument/2006/relationships/image" Target="../media/image100.emf"/><Relationship Id="rId4" Type="http://schemas.openxmlformats.org/officeDocument/2006/relationships/image" Target="../media/image97.emf"/><Relationship Id="rId9" Type="http://schemas.openxmlformats.org/officeDocument/2006/relationships/oleObject" Target="../embeddings/oleObject99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13" Type="http://schemas.openxmlformats.org/officeDocument/2006/relationships/oleObject" Target="../embeddings/oleObject106.bin"/><Relationship Id="rId3" Type="http://schemas.openxmlformats.org/officeDocument/2006/relationships/oleObject" Target="../embeddings/oleObject101.bin"/><Relationship Id="rId7" Type="http://schemas.openxmlformats.org/officeDocument/2006/relationships/oleObject" Target="../embeddings/oleObject103.bin"/><Relationship Id="rId12" Type="http://schemas.openxmlformats.org/officeDocument/2006/relationships/image" Target="../media/image10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3.emf"/><Relationship Id="rId11" Type="http://schemas.openxmlformats.org/officeDocument/2006/relationships/oleObject" Target="../embeddings/oleObject105.bin"/><Relationship Id="rId5" Type="http://schemas.openxmlformats.org/officeDocument/2006/relationships/oleObject" Target="../embeddings/oleObject102.bin"/><Relationship Id="rId10" Type="http://schemas.openxmlformats.org/officeDocument/2006/relationships/image" Target="../media/image105.emf"/><Relationship Id="rId4" Type="http://schemas.openxmlformats.org/officeDocument/2006/relationships/image" Target="../media/image102.emf"/><Relationship Id="rId9" Type="http://schemas.openxmlformats.org/officeDocument/2006/relationships/oleObject" Target="../embeddings/oleObject104.bin"/><Relationship Id="rId14" Type="http://schemas.openxmlformats.org/officeDocument/2006/relationships/image" Target="../media/image10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13" Type="http://schemas.openxmlformats.org/officeDocument/2006/relationships/oleObject" Target="../embeddings/oleObject112.bin"/><Relationship Id="rId18" Type="http://schemas.openxmlformats.org/officeDocument/2006/relationships/image" Target="../media/image115.emf"/><Relationship Id="rId3" Type="http://schemas.openxmlformats.org/officeDocument/2006/relationships/oleObject" Target="../embeddings/oleObject107.bin"/><Relationship Id="rId7" Type="http://schemas.openxmlformats.org/officeDocument/2006/relationships/oleObject" Target="../embeddings/oleObject109.bin"/><Relationship Id="rId12" Type="http://schemas.openxmlformats.org/officeDocument/2006/relationships/image" Target="../media/image112.emf"/><Relationship Id="rId17" Type="http://schemas.openxmlformats.org/officeDocument/2006/relationships/oleObject" Target="../embeddings/oleObject11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4.e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9.emf"/><Relationship Id="rId11" Type="http://schemas.openxmlformats.org/officeDocument/2006/relationships/oleObject" Target="../embeddings/oleObject111.bin"/><Relationship Id="rId5" Type="http://schemas.openxmlformats.org/officeDocument/2006/relationships/oleObject" Target="../embeddings/oleObject108.bin"/><Relationship Id="rId15" Type="http://schemas.openxmlformats.org/officeDocument/2006/relationships/oleObject" Target="../embeddings/oleObject113.bin"/><Relationship Id="rId10" Type="http://schemas.openxmlformats.org/officeDocument/2006/relationships/image" Target="../media/image111.emf"/><Relationship Id="rId4" Type="http://schemas.openxmlformats.org/officeDocument/2006/relationships/image" Target="../media/image108.emf"/><Relationship Id="rId9" Type="http://schemas.openxmlformats.org/officeDocument/2006/relationships/oleObject" Target="../embeddings/oleObject110.bin"/><Relationship Id="rId14" Type="http://schemas.openxmlformats.org/officeDocument/2006/relationships/image" Target="../media/image11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13" Type="http://schemas.openxmlformats.org/officeDocument/2006/relationships/oleObject" Target="../embeddings/oleObject120.bin"/><Relationship Id="rId3" Type="http://schemas.openxmlformats.org/officeDocument/2006/relationships/oleObject" Target="../embeddings/oleObject115.bin"/><Relationship Id="rId7" Type="http://schemas.openxmlformats.org/officeDocument/2006/relationships/oleObject" Target="../embeddings/oleObject117.bin"/><Relationship Id="rId12" Type="http://schemas.openxmlformats.org/officeDocument/2006/relationships/image" Target="../media/image120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2.e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17.emf"/><Relationship Id="rId11" Type="http://schemas.openxmlformats.org/officeDocument/2006/relationships/oleObject" Target="../embeddings/oleObject119.bin"/><Relationship Id="rId5" Type="http://schemas.openxmlformats.org/officeDocument/2006/relationships/oleObject" Target="../embeddings/oleObject116.bin"/><Relationship Id="rId15" Type="http://schemas.openxmlformats.org/officeDocument/2006/relationships/oleObject" Target="../embeddings/oleObject121.bin"/><Relationship Id="rId10" Type="http://schemas.openxmlformats.org/officeDocument/2006/relationships/image" Target="../media/image119.emf"/><Relationship Id="rId4" Type="http://schemas.openxmlformats.org/officeDocument/2006/relationships/image" Target="../media/image116.emf"/><Relationship Id="rId9" Type="http://schemas.openxmlformats.org/officeDocument/2006/relationships/oleObject" Target="../embeddings/oleObject118.bin"/><Relationship Id="rId14" Type="http://schemas.openxmlformats.org/officeDocument/2006/relationships/image" Target="../media/image12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3" Type="http://schemas.openxmlformats.org/officeDocument/2006/relationships/oleObject" Target="../embeddings/oleObject122.bin"/><Relationship Id="rId7" Type="http://schemas.openxmlformats.org/officeDocument/2006/relationships/oleObject" Target="../embeddings/oleObject124.bin"/><Relationship Id="rId12" Type="http://schemas.openxmlformats.org/officeDocument/2006/relationships/image" Target="../media/image12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24.emf"/><Relationship Id="rId11" Type="http://schemas.openxmlformats.org/officeDocument/2006/relationships/oleObject" Target="../embeddings/oleObject126.bin"/><Relationship Id="rId5" Type="http://schemas.openxmlformats.org/officeDocument/2006/relationships/oleObject" Target="../embeddings/oleObject123.bin"/><Relationship Id="rId10" Type="http://schemas.openxmlformats.org/officeDocument/2006/relationships/image" Target="../media/image126.emf"/><Relationship Id="rId4" Type="http://schemas.openxmlformats.org/officeDocument/2006/relationships/image" Target="../media/image123.emf"/><Relationship Id="rId9" Type="http://schemas.openxmlformats.org/officeDocument/2006/relationships/oleObject" Target="../embeddings/oleObject125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13" Type="http://schemas.openxmlformats.org/officeDocument/2006/relationships/oleObject" Target="../embeddings/oleObject132.bin"/><Relationship Id="rId3" Type="http://schemas.openxmlformats.org/officeDocument/2006/relationships/oleObject" Target="../embeddings/oleObject127.bin"/><Relationship Id="rId7" Type="http://schemas.openxmlformats.org/officeDocument/2006/relationships/oleObject" Target="../embeddings/oleObject129.bin"/><Relationship Id="rId12" Type="http://schemas.openxmlformats.org/officeDocument/2006/relationships/image" Target="../media/image132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4.e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29.emf"/><Relationship Id="rId11" Type="http://schemas.openxmlformats.org/officeDocument/2006/relationships/oleObject" Target="../embeddings/oleObject131.bin"/><Relationship Id="rId5" Type="http://schemas.openxmlformats.org/officeDocument/2006/relationships/oleObject" Target="../embeddings/oleObject128.bin"/><Relationship Id="rId15" Type="http://schemas.openxmlformats.org/officeDocument/2006/relationships/oleObject" Target="../embeddings/oleObject133.bin"/><Relationship Id="rId10" Type="http://schemas.openxmlformats.org/officeDocument/2006/relationships/image" Target="../media/image131.emf"/><Relationship Id="rId4" Type="http://schemas.openxmlformats.org/officeDocument/2006/relationships/image" Target="../media/image128.emf"/><Relationship Id="rId9" Type="http://schemas.openxmlformats.org/officeDocument/2006/relationships/oleObject" Target="../embeddings/oleObject130.bin"/><Relationship Id="rId14" Type="http://schemas.openxmlformats.org/officeDocument/2006/relationships/image" Target="../media/image133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3" Type="http://schemas.openxmlformats.org/officeDocument/2006/relationships/oleObject" Target="../embeddings/oleObject134.bin"/><Relationship Id="rId7" Type="http://schemas.openxmlformats.org/officeDocument/2006/relationships/oleObject" Target="../embeddings/oleObject136.bin"/><Relationship Id="rId12" Type="http://schemas.openxmlformats.org/officeDocument/2006/relationships/image" Target="../media/image13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36.emf"/><Relationship Id="rId11" Type="http://schemas.openxmlformats.org/officeDocument/2006/relationships/oleObject" Target="../embeddings/oleObject138.bin"/><Relationship Id="rId5" Type="http://schemas.openxmlformats.org/officeDocument/2006/relationships/oleObject" Target="../embeddings/oleObject135.bin"/><Relationship Id="rId10" Type="http://schemas.openxmlformats.org/officeDocument/2006/relationships/image" Target="../media/image138.emf"/><Relationship Id="rId4" Type="http://schemas.openxmlformats.org/officeDocument/2006/relationships/image" Target="../media/image135.emf"/><Relationship Id="rId9" Type="http://schemas.openxmlformats.org/officeDocument/2006/relationships/oleObject" Target="../embeddings/oleObject137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6.emf"/><Relationship Id="rId3" Type="http://schemas.openxmlformats.org/officeDocument/2006/relationships/oleObject" Target="../embeddings/oleObject1.bin"/><Relationship Id="rId7" Type="http://schemas.openxmlformats.org/officeDocument/2006/relationships/hyperlink" Target="#257,3,&#24187;&#28783;&#29255; 3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11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4.bin"/><Relationship Id="rId4" Type="http://schemas.openxmlformats.org/officeDocument/2006/relationships/image" Target="../media/image2.emf"/><Relationship Id="rId9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emf"/><Relationship Id="rId13" Type="http://schemas.openxmlformats.org/officeDocument/2006/relationships/oleObject" Target="../embeddings/oleObject144.bin"/><Relationship Id="rId18" Type="http://schemas.openxmlformats.org/officeDocument/2006/relationships/image" Target="../media/image147.emf"/><Relationship Id="rId3" Type="http://schemas.openxmlformats.org/officeDocument/2006/relationships/oleObject" Target="../embeddings/oleObject139.bin"/><Relationship Id="rId7" Type="http://schemas.openxmlformats.org/officeDocument/2006/relationships/oleObject" Target="../embeddings/oleObject141.bin"/><Relationship Id="rId12" Type="http://schemas.openxmlformats.org/officeDocument/2006/relationships/image" Target="../media/image144.emf"/><Relationship Id="rId17" Type="http://schemas.openxmlformats.org/officeDocument/2006/relationships/oleObject" Target="../embeddings/oleObject14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6.emf"/><Relationship Id="rId20" Type="http://schemas.openxmlformats.org/officeDocument/2006/relationships/image" Target="../media/image148.e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41.emf"/><Relationship Id="rId11" Type="http://schemas.openxmlformats.org/officeDocument/2006/relationships/oleObject" Target="../embeddings/oleObject143.bin"/><Relationship Id="rId5" Type="http://schemas.openxmlformats.org/officeDocument/2006/relationships/oleObject" Target="../embeddings/oleObject140.bin"/><Relationship Id="rId15" Type="http://schemas.openxmlformats.org/officeDocument/2006/relationships/oleObject" Target="../embeddings/oleObject145.bin"/><Relationship Id="rId10" Type="http://schemas.openxmlformats.org/officeDocument/2006/relationships/image" Target="../media/image143.emf"/><Relationship Id="rId19" Type="http://schemas.openxmlformats.org/officeDocument/2006/relationships/oleObject" Target="../embeddings/oleObject147.bin"/><Relationship Id="rId4" Type="http://schemas.openxmlformats.org/officeDocument/2006/relationships/image" Target="../media/image140.emf"/><Relationship Id="rId9" Type="http://schemas.openxmlformats.org/officeDocument/2006/relationships/oleObject" Target="../embeddings/oleObject142.bin"/><Relationship Id="rId14" Type="http://schemas.openxmlformats.org/officeDocument/2006/relationships/image" Target="../media/image145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emf"/><Relationship Id="rId13" Type="http://schemas.openxmlformats.org/officeDocument/2006/relationships/oleObject" Target="../embeddings/oleObject153.bin"/><Relationship Id="rId18" Type="http://schemas.openxmlformats.org/officeDocument/2006/relationships/image" Target="../media/image156.emf"/><Relationship Id="rId26" Type="http://schemas.openxmlformats.org/officeDocument/2006/relationships/image" Target="../media/image160.emf"/><Relationship Id="rId3" Type="http://schemas.openxmlformats.org/officeDocument/2006/relationships/oleObject" Target="../embeddings/oleObject148.bin"/><Relationship Id="rId21" Type="http://schemas.openxmlformats.org/officeDocument/2006/relationships/oleObject" Target="../embeddings/oleObject157.bin"/><Relationship Id="rId7" Type="http://schemas.openxmlformats.org/officeDocument/2006/relationships/oleObject" Target="../embeddings/oleObject150.bin"/><Relationship Id="rId12" Type="http://schemas.openxmlformats.org/officeDocument/2006/relationships/image" Target="../media/image153.emf"/><Relationship Id="rId17" Type="http://schemas.openxmlformats.org/officeDocument/2006/relationships/oleObject" Target="../embeddings/oleObject155.bin"/><Relationship Id="rId25" Type="http://schemas.openxmlformats.org/officeDocument/2006/relationships/oleObject" Target="../embeddings/oleObject15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5.emf"/><Relationship Id="rId20" Type="http://schemas.openxmlformats.org/officeDocument/2006/relationships/image" Target="../media/image157.e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50.emf"/><Relationship Id="rId11" Type="http://schemas.openxmlformats.org/officeDocument/2006/relationships/oleObject" Target="../embeddings/oleObject152.bin"/><Relationship Id="rId24" Type="http://schemas.openxmlformats.org/officeDocument/2006/relationships/image" Target="../media/image159.emf"/><Relationship Id="rId5" Type="http://schemas.openxmlformats.org/officeDocument/2006/relationships/oleObject" Target="../embeddings/oleObject149.bin"/><Relationship Id="rId15" Type="http://schemas.openxmlformats.org/officeDocument/2006/relationships/oleObject" Target="../embeddings/oleObject154.bin"/><Relationship Id="rId23" Type="http://schemas.openxmlformats.org/officeDocument/2006/relationships/oleObject" Target="../embeddings/oleObject158.bin"/><Relationship Id="rId10" Type="http://schemas.openxmlformats.org/officeDocument/2006/relationships/image" Target="../media/image152.emf"/><Relationship Id="rId19" Type="http://schemas.openxmlformats.org/officeDocument/2006/relationships/oleObject" Target="../embeddings/oleObject156.bin"/><Relationship Id="rId4" Type="http://schemas.openxmlformats.org/officeDocument/2006/relationships/image" Target="../media/image149.emf"/><Relationship Id="rId9" Type="http://schemas.openxmlformats.org/officeDocument/2006/relationships/oleObject" Target="../embeddings/oleObject151.bin"/><Relationship Id="rId14" Type="http://schemas.openxmlformats.org/officeDocument/2006/relationships/image" Target="../media/image154.emf"/><Relationship Id="rId22" Type="http://schemas.openxmlformats.org/officeDocument/2006/relationships/image" Target="../media/image158.emf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65.bin"/><Relationship Id="rId18" Type="http://schemas.openxmlformats.org/officeDocument/2006/relationships/image" Target="../media/image168.emf"/><Relationship Id="rId26" Type="http://schemas.openxmlformats.org/officeDocument/2006/relationships/image" Target="../media/image172.emf"/><Relationship Id="rId21" Type="http://schemas.openxmlformats.org/officeDocument/2006/relationships/oleObject" Target="../embeddings/oleObject169.bin"/><Relationship Id="rId34" Type="http://schemas.openxmlformats.org/officeDocument/2006/relationships/image" Target="../media/image176.emf"/><Relationship Id="rId7" Type="http://schemas.openxmlformats.org/officeDocument/2006/relationships/oleObject" Target="../embeddings/oleObject162.bin"/><Relationship Id="rId12" Type="http://schemas.openxmlformats.org/officeDocument/2006/relationships/image" Target="../media/image165.emf"/><Relationship Id="rId17" Type="http://schemas.openxmlformats.org/officeDocument/2006/relationships/oleObject" Target="../embeddings/oleObject167.bin"/><Relationship Id="rId25" Type="http://schemas.openxmlformats.org/officeDocument/2006/relationships/oleObject" Target="../embeddings/oleObject171.bin"/><Relationship Id="rId33" Type="http://schemas.openxmlformats.org/officeDocument/2006/relationships/oleObject" Target="../embeddings/oleObject175.bin"/><Relationship Id="rId38" Type="http://schemas.openxmlformats.org/officeDocument/2006/relationships/image" Target="../media/image178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7.emf"/><Relationship Id="rId20" Type="http://schemas.openxmlformats.org/officeDocument/2006/relationships/image" Target="../media/image169.emf"/><Relationship Id="rId29" Type="http://schemas.openxmlformats.org/officeDocument/2006/relationships/oleObject" Target="../embeddings/oleObject173.bin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62.emf"/><Relationship Id="rId11" Type="http://schemas.openxmlformats.org/officeDocument/2006/relationships/oleObject" Target="../embeddings/oleObject164.bin"/><Relationship Id="rId24" Type="http://schemas.openxmlformats.org/officeDocument/2006/relationships/image" Target="../media/image171.emf"/><Relationship Id="rId32" Type="http://schemas.openxmlformats.org/officeDocument/2006/relationships/image" Target="../media/image175.emf"/><Relationship Id="rId37" Type="http://schemas.openxmlformats.org/officeDocument/2006/relationships/oleObject" Target="../embeddings/oleObject177.bin"/><Relationship Id="rId5" Type="http://schemas.openxmlformats.org/officeDocument/2006/relationships/oleObject" Target="../embeddings/oleObject161.bin"/><Relationship Id="rId15" Type="http://schemas.openxmlformats.org/officeDocument/2006/relationships/oleObject" Target="../embeddings/oleObject166.bin"/><Relationship Id="rId23" Type="http://schemas.openxmlformats.org/officeDocument/2006/relationships/oleObject" Target="../embeddings/oleObject170.bin"/><Relationship Id="rId28" Type="http://schemas.openxmlformats.org/officeDocument/2006/relationships/image" Target="../media/image173.emf"/><Relationship Id="rId36" Type="http://schemas.openxmlformats.org/officeDocument/2006/relationships/image" Target="../media/image177.emf"/><Relationship Id="rId10" Type="http://schemas.openxmlformats.org/officeDocument/2006/relationships/image" Target="../media/image164.emf"/><Relationship Id="rId19" Type="http://schemas.openxmlformats.org/officeDocument/2006/relationships/oleObject" Target="../embeddings/oleObject168.bin"/><Relationship Id="rId31" Type="http://schemas.openxmlformats.org/officeDocument/2006/relationships/oleObject" Target="../embeddings/oleObject174.bin"/><Relationship Id="rId4" Type="http://schemas.openxmlformats.org/officeDocument/2006/relationships/image" Target="../media/image161.emf"/><Relationship Id="rId9" Type="http://schemas.openxmlformats.org/officeDocument/2006/relationships/oleObject" Target="../embeddings/oleObject163.bin"/><Relationship Id="rId14" Type="http://schemas.openxmlformats.org/officeDocument/2006/relationships/image" Target="../media/image166.emf"/><Relationship Id="rId22" Type="http://schemas.openxmlformats.org/officeDocument/2006/relationships/image" Target="../media/image170.emf"/><Relationship Id="rId27" Type="http://schemas.openxmlformats.org/officeDocument/2006/relationships/oleObject" Target="../embeddings/oleObject172.bin"/><Relationship Id="rId30" Type="http://schemas.openxmlformats.org/officeDocument/2006/relationships/image" Target="../media/image174.wmf"/><Relationship Id="rId35" Type="http://schemas.openxmlformats.org/officeDocument/2006/relationships/oleObject" Target="../embeddings/oleObject176.bin"/><Relationship Id="rId8" Type="http://schemas.openxmlformats.org/officeDocument/2006/relationships/image" Target="../media/image163.emf"/><Relationship Id="rId3" Type="http://schemas.openxmlformats.org/officeDocument/2006/relationships/oleObject" Target="../embeddings/oleObject160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emf"/><Relationship Id="rId13" Type="http://schemas.openxmlformats.org/officeDocument/2006/relationships/oleObject" Target="../embeddings/oleObject183.bin"/><Relationship Id="rId18" Type="http://schemas.openxmlformats.org/officeDocument/2006/relationships/image" Target="../media/image186.emf"/><Relationship Id="rId26" Type="http://schemas.openxmlformats.org/officeDocument/2006/relationships/image" Target="../media/image190.emf"/><Relationship Id="rId3" Type="http://schemas.openxmlformats.org/officeDocument/2006/relationships/oleObject" Target="../embeddings/oleObject178.bin"/><Relationship Id="rId21" Type="http://schemas.openxmlformats.org/officeDocument/2006/relationships/oleObject" Target="../embeddings/oleObject187.bin"/><Relationship Id="rId7" Type="http://schemas.openxmlformats.org/officeDocument/2006/relationships/oleObject" Target="../embeddings/oleObject180.bin"/><Relationship Id="rId12" Type="http://schemas.openxmlformats.org/officeDocument/2006/relationships/image" Target="../media/image183.emf"/><Relationship Id="rId17" Type="http://schemas.openxmlformats.org/officeDocument/2006/relationships/oleObject" Target="../embeddings/oleObject185.bin"/><Relationship Id="rId25" Type="http://schemas.openxmlformats.org/officeDocument/2006/relationships/oleObject" Target="../embeddings/oleObject18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5.emf"/><Relationship Id="rId20" Type="http://schemas.openxmlformats.org/officeDocument/2006/relationships/image" Target="../media/image187.e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80.emf"/><Relationship Id="rId11" Type="http://schemas.openxmlformats.org/officeDocument/2006/relationships/oleObject" Target="../embeddings/oleObject182.bin"/><Relationship Id="rId24" Type="http://schemas.openxmlformats.org/officeDocument/2006/relationships/image" Target="../media/image189.emf"/><Relationship Id="rId5" Type="http://schemas.openxmlformats.org/officeDocument/2006/relationships/oleObject" Target="../embeddings/oleObject179.bin"/><Relationship Id="rId15" Type="http://schemas.openxmlformats.org/officeDocument/2006/relationships/oleObject" Target="../embeddings/oleObject184.bin"/><Relationship Id="rId23" Type="http://schemas.openxmlformats.org/officeDocument/2006/relationships/oleObject" Target="../embeddings/oleObject188.bin"/><Relationship Id="rId28" Type="http://schemas.openxmlformats.org/officeDocument/2006/relationships/image" Target="../media/image191.emf"/><Relationship Id="rId10" Type="http://schemas.openxmlformats.org/officeDocument/2006/relationships/image" Target="../media/image182.emf"/><Relationship Id="rId19" Type="http://schemas.openxmlformats.org/officeDocument/2006/relationships/oleObject" Target="../embeddings/oleObject186.bin"/><Relationship Id="rId4" Type="http://schemas.openxmlformats.org/officeDocument/2006/relationships/image" Target="../media/image179.emf"/><Relationship Id="rId9" Type="http://schemas.openxmlformats.org/officeDocument/2006/relationships/oleObject" Target="../embeddings/oleObject181.bin"/><Relationship Id="rId14" Type="http://schemas.openxmlformats.org/officeDocument/2006/relationships/image" Target="../media/image184.emf"/><Relationship Id="rId22" Type="http://schemas.openxmlformats.org/officeDocument/2006/relationships/image" Target="../media/image188.emf"/><Relationship Id="rId27" Type="http://schemas.openxmlformats.org/officeDocument/2006/relationships/oleObject" Target="../embeddings/oleObject190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emf"/><Relationship Id="rId13" Type="http://schemas.openxmlformats.org/officeDocument/2006/relationships/oleObject" Target="../embeddings/oleObject196.bin"/><Relationship Id="rId18" Type="http://schemas.openxmlformats.org/officeDocument/2006/relationships/image" Target="../media/image199.emf"/><Relationship Id="rId3" Type="http://schemas.openxmlformats.org/officeDocument/2006/relationships/oleObject" Target="../embeddings/oleObject191.bin"/><Relationship Id="rId7" Type="http://schemas.openxmlformats.org/officeDocument/2006/relationships/oleObject" Target="../embeddings/oleObject193.bin"/><Relationship Id="rId12" Type="http://schemas.openxmlformats.org/officeDocument/2006/relationships/image" Target="../media/image196.emf"/><Relationship Id="rId17" Type="http://schemas.openxmlformats.org/officeDocument/2006/relationships/oleObject" Target="../embeddings/oleObject19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8.emf"/><Relationship Id="rId20" Type="http://schemas.openxmlformats.org/officeDocument/2006/relationships/image" Target="../media/image200.e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93.emf"/><Relationship Id="rId11" Type="http://schemas.openxmlformats.org/officeDocument/2006/relationships/oleObject" Target="../embeddings/oleObject195.bin"/><Relationship Id="rId5" Type="http://schemas.openxmlformats.org/officeDocument/2006/relationships/oleObject" Target="../embeddings/oleObject192.bin"/><Relationship Id="rId15" Type="http://schemas.openxmlformats.org/officeDocument/2006/relationships/oleObject" Target="../embeddings/oleObject197.bin"/><Relationship Id="rId10" Type="http://schemas.openxmlformats.org/officeDocument/2006/relationships/image" Target="../media/image195.emf"/><Relationship Id="rId19" Type="http://schemas.openxmlformats.org/officeDocument/2006/relationships/oleObject" Target="../embeddings/oleObject199.bin"/><Relationship Id="rId4" Type="http://schemas.openxmlformats.org/officeDocument/2006/relationships/image" Target="../media/image192.emf"/><Relationship Id="rId9" Type="http://schemas.openxmlformats.org/officeDocument/2006/relationships/oleObject" Target="../embeddings/oleObject194.bin"/><Relationship Id="rId14" Type="http://schemas.openxmlformats.org/officeDocument/2006/relationships/image" Target="../media/image197.emf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05.bin"/><Relationship Id="rId18" Type="http://schemas.openxmlformats.org/officeDocument/2006/relationships/image" Target="../media/image208.emf"/><Relationship Id="rId26" Type="http://schemas.openxmlformats.org/officeDocument/2006/relationships/image" Target="../media/image212.emf"/><Relationship Id="rId21" Type="http://schemas.openxmlformats.org/officeDocument/2006/relationships/oleObject" Target="../embeddings/oleObject209.bin"/><Relationship Id="rId34" Type="http://schemas.openxmlformats.org/officeDocument/2006/relationships/image" Target="../media/image216.emf"/><Relationship Id="rId7" Type="http://schemas.openxmlformats.org/officeDocument/2006/relationships/oleObject" Target="../embeddings/oleObject202.bin"/><Relationship Id="rId12" Type="http://schemas.openxmlformats.org/officeDocument/2006/relationships/image" Target="../media/image205.emf"/><Relationship Id="rId17" Type="http://schemas.openxmlformats.org/officeDocument/2006/relationships/oleObject" Target="../embeddings/oleObject207.bin"/><Relationship Id="rId25" Type="http://schemas.openxmlformats.org/officeDocument/2006/relationships/oleObject" Target="../embeddings/oleObject211.bin"/><Relationship Id="rId33" Type="http://schemas.openxmlformats.org/officeDocument/2006/relationships/oleObject" Target="../embeddings/oleObject215.bin"/><Relationship Id="rId38" Type="http://schemas.openxmlformats.org/officeDocument/2006/relationships/image" Target="../media/image218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07.emf"/><Relationship Id="rId20" Type="http://schemas.openxmlformats.org/officeDocument/2006/relationships/image" Target="../media/image209.emf"/><Relationship Id="rId29" Type="http://schemas.openxmlformats.org/officeDocument/2006/relationships/oleObject" Target="../embeddings/oleObject213.bin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02.emf"/><Relationship Id="rId11" Type="http://schemas.openxmlformats.org/officeDocument/2006/relationships/oleObject" Target="../embeddings/oleObject204.bin"/><Relationship Id="rId24" Type="http://schemas.openxmlformats.org/officeDocument/2006/relationships/image" Target="../media/image211.emf"/><Relationship Id="rId32" Type="http://schemas.openxmlformats.org/officeDocument/2006/relationships/image" Target="../media/image215.emf"/><Relationship Id="rId37" Type="http://schemas.openxmlformats.org/officeDocument/2006/relationships/oleObject" Target="../embeddings/oleObject217.bin"/><Relationship Id="rId5" Type="http://schemas.openxmlformats.org/officeDocument/2006/relationships/oleObject" Target="../embeddings/oleObject201.bin"/><Relationship Id="rId15" Type="http://schemas.openxmlformats.org/officeDocument/2006/relationships/oleObject" Target="../embeddings/oleObject206.bin"/><Relationship Id="rId23" Type="http://schemas.openxmlformats.org/officeDocument/2006/relationships/oleObject" Target="../embeddings/oleObject210.bin"/><Relationship Id="rId28" Type="http://schemas.openxmlformats.org/officeDocument/2006/relationships/image" Target="../media/image213.emf"/><Relationship Id="rId36" Type="http://schemas.openxmlformats.org/officeDocument/2006/relationships/image" Target="../media/image217.emf"/><Relationship Id="rId10" Type="http://schemas.openxmlformats.org/officeDocument/2006/relationships/image" Target="../media/image204.emf"/><Relationship Id="rId19" Type="http://schemas.openxmlformats.org/officeDocument/2006/relationships/oleObject" Target="../embeddings/oleObject208.bin"/><Relationship Id="rId31" Type="http://schemas.openxmlformats.org/officeDocument/2006/relationships/oleObject" Target="../embeddings/oleObject214.bin"/><Relationship Id="rId4" Type="http://schemas.openxmlformats.org/officeDocument/2006/relationships/image" Target="../media/image201.emf"/><Relationship Id="rId9" Type="http://schemas.openxmlformats.org/officeDocument/2006/relationships/oleObject" Target="../embeddings/oleObject203.bin"/><Relationship Id="rId14" Type="http://schemas.openxmlformats.org/officeDocument/2006/relationships/image" Target="../media/image206.emf"/><Relationship Id="rId22" Type="http://schemas.openxmlformats.org/officeDocument/2006/relationships/image" Target="../media/image210.emf"/><Relationship Id="rId27" Type="http://schemas.openxmlformats.org/officeDocument/2006/relationships/oleObject" Target="../embeddings/oleObject212.bin"/><Relationship Id="rId30" Type="http://schemas.openxmlformats.org/officeDocument/2006/relationships/image" Target="../media/image214.emf"/><Relationship Id="rId35" Type="http://schemas.openxmlformats.org/officeDocument/2006/relationships/oleObject" Target="../embeddings/oleObject216.bin"/><Relationship Id="rId8" Type="http://schemas.openxmlformats.org/officeDocument/2006/relationships/image" Target="../media/image203.emf"/><Relationship Id="rId3" Type="http://schemas.openxmlformats.org/officeDocument/2006/relationships/oleObject" Target="../embeddings/oleObject200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emf"/><Relationship Id="rId13" Type="http://schemas.openxmlformats.org/officeDocument/2006/relationships/oleObject" Target="../embeddings/oleObject223.bin"/><Relationship Id="rId3" Type="http://schemas.openxmlformats.org/officeDocument/2006/relationships/oleObject" Target="../embeddings/oleObject218.bin"/><Relationship Id="rId7" Type="http://schemas.openxmlformats.org/officeDocument/2006/relationships/oleObject" Target="../embeddings/oleObject220.bin"/><Relationship Id="rId12" Type="http://schemas.openxmlformats.org/officeDocument/2006/relationships/image" Target="../media/image22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220.emf"/><Relationship Id="rId11" Type="http://schemas.openxmlformats.org/officeDocument/2006/relationships/oleObject" Target="../embeddings/oleObject222.bin"/><Relationship Id="rId5" Type="http://schemas.openxmlformats.org/officeDocument/2006/relationships/oleObject" Target="../embeddings/oleObject219.bin"/><Relationship Id="rId10" Type="http://schemas.openxmlformats.org/officeDocument/2006/relationships/image" Target="../media/image222.emf"/><Relationship Id="rId4" Type="http://schemas.openxmlformats.org/officeDocument/2006/relationships/image" Target="../media/image219.emf"/><Relationship Id="rId9" Type="http://schemas.openxmlformats.org/officeDocument/2006/relationships/oleObject" Target="../embeddings/oleObject221.bin"/><Relationship Id="rId14" Type="http://schemas.openxmlformats.org/officeDocument/2006/relationships/image" Target="../media/image224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emf"/><Relationship Id="rId13" Type="http://schemas.openxmlformats.org/officeDocument/2006/relationships/oleObject" Target="../embeddings/oleObject229.bin"/><Relationship Id="rId18" Type="http://schemas.openxmlformats.org/officeDocument/2006/relationships/image" Target="../media/image232.emf"/><Relationship Id="rId3" Type="http://schemas.openxmlformats.org/officeDocument/2006/relationships/oleObject" Target="../embeddings/oleObject224.bin"/><Relationship Id="rId7" Type="http://schemas.openxmlformats.org/officeDocument/2006/relationships/oleObject" Target="../embeddings/oleObject226.bin"/><Relationship Id="rId12" Type="http://schemas.openxmlformats.org/officeDocument/2006/relationships/image" Target="../media/image229.emf"/><Relationship Id="rId17" Type="http://schemas.openxmlformats.org/officeDocument/2006/relationships/oleObject" Target="../embeddings/oleObject23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31.emf"/><Relationship Id="rId20" Type="http://schemas.openxmlformats.org/officeDocument/2006/relationships/image" Target="../media/image233.e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26.emf"/><Relationship Id="rId11" Type="http://schemas.openxmlformats.org/officeDocument/2006/relationships/oleObject" Target="../embeddings/oleObject228.bin"/><Relationship Id="rId5" Type="http://schemas.openxmlformats.org/officeDocument/2006/relationships/oleObject" Target="../embeddings/oleObject225.bin"/><Relationship Id="rId15" Type="http://schemas.openxmlformats.org/officeDocument/2006/relationships/oleObject" Target="../embeddings/oleObject230.bin"/><Relationship Id="rId10" Type="http://schemas.openxmlformats.org/officeDocument/2006/relationships/image" Target="../media/image228.emf"/><Relationship Id="rId19" Type="http://schemas.openxmlformats.org/officeDocument/2006/relationships/oleObject" Target="../embeddings/oleObject232.bin"/><Relationship Id="rId4" Type="http://schemas.openxmlformats.org/officeDocument/2006/relationships/image" Target="../media/image225.emf"/><Relationship Id="rId9" Type="http://schemas.openxmlformats.org/officeDocument/2006/relationships/oleObject" Target="../embeddings/oleObject227.bin"/><Relationship Id="rId14" Type="http://schemas.openxmlformats.org/officeDocument/2006/relationships/image" Target="../media/image230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emf"/><Relationship Id="rId13" Type="http://schemas.openxmlformats.org/officeDocument/2006/relationships/oleObject" Target="../embeddings/oleObject238.bin"/><Relationship Id="rId3" Type="http://schemas.openxmlformats.org/officeDocument/2006/relationships/oleObject" Target="../embeddings/oleObject233.bin"/><Relationship Id="rId7" Type="http://schemas.openxmlformats.org/officeDocument/2006/relationships/oleObject" Target="../embeddings/oleObject235.bin"/><Relationship Id="rId12" Type="http://schemas.openxmlformats.org/officeDocument/2006/relationships/image" Target="../media/image23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35.emf"/><Relationship Id="rId11" Type="http://schemas.openxmlformats.org/officeDocument/2006/relationships/oleObject" Target="../embeddings/oleObject237.bin"/><Relationship Id="rId5" Type="http://schemas.openxmlformats.org/officeDocument/2006/relationships/oleObject" Target="../embeddings/oleObject234.bin"/><Relationship Id="rId10" Type="http://schemas.openxmlformats.org/officeDocument/2006/relationships/image" Target="../media/image237.emf"/><Relationship Id="rId4" Type="http://schemas.openxmlformats.org/officeDocument/2006/relationships/image" Target="../media/image234.emf"/><Relationship Id="rId9" Type="http://schemas.openxmlformats.org/officeDocument/2006/relationships/oleObject" Target="../embeddings/oleObject236.bin"/><Relationship Id="rId14" Type="http://schemas.openxmlformats.org/officeDocument/2006/relationships/image" Target="../media/image239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emf"/><Relationship Id="rId13" Type="http://schemas.openxmlformats.org/officeDocument/2006/relationships/oleObject" Target="../embeddings/oleObject244.bin"/><Relationship Id="rId3" Type="http://schemas.openxmlformats.org/officeDocument/2006/relationships/oleObject" Target="../embeddings/oleObject239.bin"/><Relationship Id="rId7" Type="http://schemas.openxmlformats.org/officeDocument/2006/relationships/oleObject" Target="../embeddings/oleObject241.bin"/><Relationship Id="rId12" Type="http://schemas.openxmlformats.org/officeDocument/2006/relationships/image" Target="../media/image24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41.emf"/><Relationship Id="rId11" Type="http://schemas.openxmlformats.org/officeDocument/2006/relationships/oleObject" Target="../embeddings/oleObject243.bin"/><Relationship Id="rId5" Type="http://schemas.openxmlformats.org/officeDocument/2006/relationships/oleObject" Target="../embeddings/oleObject240.bin"/><Relationship Id="rId10" Type="http://schemas.openxmlformats.org/officeDocument/2006/relationships/image" Target="../media/image243.emf"/><Relationship Id="rId4" Type="http://schemas.openxmlformats.org/officeDocument/2006/relationships/image" Target="../media/image240.emf"/><Relationship Id="rId9" Type="http://schemas.openxmlformats.org/officeDocument/2006/relationships/oleObject" Target="../embeddings/oleObject242.bin"/><Relationship Id="rId14" Type="http://schemas.openxmlformats.org/officeDocument/2006/relationships/image" Target="../media/image245.emf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1.bin"/><Relationship Id="rId18" Type="http://schemas.openxmlformats.org/officeDocument/2006/relationships/image" Target="../media/image14.emf"/><Relationship Id="rId26" Type="http://schemas.openxmlformats.org/officeDocument/2006/relationships/image" Target="../media/image18.emf"/><Relationship Id="rId21" Type="http://schemas.openxmlformats.org/officeDocument/2006/relationships/oleObject" Target="../embeddings/oleObject15.bin"/><Relationship Id="rId34" Type="http://schemas.openxmlformats.org/officeDocument/2006/relationships/image" Target="../media/image22.emf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1.emf"/><Relationship Id="rId17" Type="http://schemas.openxmlformats.org/officeDocument/2006/relationships/oleObject" Target="../embeddings/oleObject13.bin"/><Relationship Id="rId25" Type="http://schemas.openxmlformats.org/officeDocument/2006/relationships/oleObject" Target="../embeddings/oleObject17.bin"/><Relationship Id="rId33" Type="http://schemas.openxmlformats.org/officeDocument/2006/relationships/oleObject" Target="../embeddings/oleObject21.bin"/><Relationship Id="rId38" Type="http://schemas.openxmlformats.org/officeDocument/2006/relationships/image" Target="../media/image24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.emf"/><Relationship Id="rId20" Type="http://schemas.openxmlformats.org/officeDocument/2006/relationships/image" Target="../media/image15.emf"/><Relationship Id="rId29" Type="http://schemas.openxmlformats.org/officeDocument/2006/relationships/oleObject" Target="../embeddings/oleObject19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emf"/><Relationship Id="rId11" Type="http://schemas.openxmlformats.org/officeDocument/2006/relationships/oleObject" Target="../embeddings/oleObject10.bin"/><Relationship Id="rId24" Type="http://schemas.openxmlformats.org/officeDocument/2006/relationships/image" Target="../media/image17.emf"/><Relationship Id="rId32" Type="http://schemas.openxmlformats.org/officeDocument/2006/relationships/image" Target="../media/image21.emf"/><Relationship Id="rId37" Type="http://schemas.openxmlformats.org/officeDocument/2006/relationships/oleObject" Target="../embeddings/oleObject23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23" Type="http://schemas.openxmlformats.org/officeDocument/2006/relationships/oleObject" Target="../embeddings/oleObject16.bin"/><Relationship Id="rId28" Type="http://schemas.openxmlformats.org/officeDocument/2006/relationships/image" Target="../media/image19.emf"/><Relationship Id="rId36" Type="http://schemas.openxmlformats.org/officeDocument/2006/relationships/image" Target="../media/image23.emf"/><Relationship Id="rId10" Type="http://schemas.openxmlformats.org/officeDocument/2006/relationships/image" Target="../media/image10.emf"/><Relationship Id="rId19" Type="http://schemas.openxmlformats.org/officeDocument/2006/relationships/oleObject" Target="../embeddings/oleObject14.bin"/><Relationship Id="rId31" Type="http://schemas.openxmlformats.org/officeDocument/2006/relationships/oleObject" Target="../embeddings/oleObject20.bin"/><Relationship Id="rId4" Type="http://schemas.openxmlformats.org/officeDocument/2006/relationships/image" Target="../media/image7.e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2.emf"/><Relationship Id="rId22" Type="http://schemas.openxmlformats.org/officeDocument/2006/relationships/image" Target="../media/image16.emf"/><Relationship Id="rId27" Type="http://schemas.openxmlformats.org/officeDocument/2006/relationships/oleObject" Target="../embeddings/oleObject18.bin"/><Relationship Id="rId30" Type="http://schemas.openxmlformats.org/officeDocument/2006/relationships/image" Target="../media/image20.emf"/><Relationship Id="rId35" Type="http://schemas.openxmlformats.org/officeDocument/2006/relationships/oleObject" Target="../embeddings/oleObject22.bin"/><Relationship Id="rId8" Type="http://schemas.openxmlformats.org/officeDocument/2006/relationships/image" Target="../media/image9.emf"/><Relationship Id="rId3" Type="http://schemas.openxmlformats.org/officeDocument/2006/relationships/oleObject" Target="../embeddings/oleObject6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emf"/><Relationship Id="rId3" Type="http://schemas.openxmlformats.org/officeDocument/2006/relationships/oleObject" Target="../embeddings/oleObject245.bin"/><Relationship Id="rId7" Type="http://schemas.openxmlformats.org/officeDocument/2006/relationships/oleObject" Target="../embeddings/oleObject24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47.emf"/><Relationship Id="rId5" Type="http://schemas.openxmlformats.org/officeDocument/2006/relationships/oleObject" Target="../embeddings/oleObject246.bin"/><Relationship Id="rId4" Type="http://schemas.openxmlformats.org/officeDocument/2006/relationships/image" Target="../media/image246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emf"/><Relationship Id="rId3" Type="http://schemas.openxmlformats.org/officeDocument/2006/relationships/oleObject" Target="../embeddings/oleObject248.bin"/><Relationship Id="rId7" Type="http://schemas.openxmlformats.org/officeDocument/2006/relationships/oleObject" Target="../embeddings/oleObject250.bin"/><Relationship Id="rId12" Type="http://schemas.openxmlformats.org/officeDocument/2006/relationships/image" Target="../media/image25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50.emf"/><Relationship Id="rId11" Type="http://schemas.openxmlformats.org/officeDocument/2006/relationships/oleObject" Target="../embeddings/oleObject252.bin"/><Relationship Id="rId5" Type="http://schemas.openxmlformats.org/officeDocument/2006/relationships/oleObject" Target="../embeddings/oleObject249.bin"/><Relationship Id="rId10" Type="http://schemas.openxmlformats.org/officeDocument/2006/relationships/image" Target="../media/image252.emf"/><Relationship Id="rId4" Type="http://schemas.openxmlformats.org/officeDocument/2006/relationships/image" Target="../media/image249.emf"/><Relationship Id="rId9" Type="http://schemas.openxmlformats.org/officeDocument/2006/relationships/oleObject" Target="../embeddings/oleObject251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emf"/><Relationship Id="rId3" Type="http://schemas.openxmlformats.org/officeDocument/2006/relationships/oleObject" Target="../embeddings/oleObject253.bin"/><Relationship Id="rId7" Type="http://schemas.openxmlformats.org/officeDocument/2006/relationships/oleObject" Target="../embeddings/oleObject255.bin"/><Relationship Id="rId12" Type="http://schemas.openxmlformats.org/officeDocument/2006/relationships/image" Target="../media/image25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55.emf"/><Relationship Id="rId11" Type="http://schemas.openxmlformats.org/officeDocument/2006/relationships/oleObject" Target="../embeddings/oleObject257.bin"/><Relationship Id="rId5" Type="http://schemas.openxmlformats.org/officeDocument/2006/relationships/oleObject" Target="../embeddings/oleObject254.bin"/><Relationship Id="rId10" Type="http://schemas.openxmlformats.org/officeDocument/2006/relationships/image" Target="../media/image257.emf"/><Relationship Id="rId4" Type="http://schemas.openxmlformats.org/officeDocument/2006/relationships/image" Target="../media/image254.emf"/><Relationship Id="rId9" Type="http://schemas.openxmlformats.org/officeDocument/2006/relationships/oleObject" Target="../embeddings/oleObject256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emf"/><Relationship Id="rId13" Type="http://schemas.openxmlformats.org/officeDocument/2006/relationships/oleObject" Target="../embeddings/oleObject263.bin"/><Relationship Id="rId18" Type="http://schemas.openxmlformats.org/officeDocument/2006/relationships/image" Target="../media/image266.emf"/><Relationship Id="rId3" Type="http://schemas.openxmlformats.org/officeDocument/2006/relationships/oleObject" Target="../embeddings/oleObject258.bin"/><Relationship Id="rId7" Type="http://schemas.openxmlformats.org/officeDocument/2006/relationships/oleObject" Target="../embeddings/oleObject260.bin"/><Relationship Id="rId12" Type="http://schemas.openxmlformats.org/officeDocument/2006/relationships/image" Target="../media/image263.emf"/><Relationship Id="rId17" Type="http://schemas.openxmlformats.org/officeDocument/2006/relationships/oleObject" Target="../embeddings/oleObject26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65.emf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60.emf"/><Relationship Id="rId11" Type="http://schemas.openxmlformats.org/officeDocument/2006/relationships/oleObject" Target="../embeddings/oleObject262.bin"/><Relationship Id="rId5" Type="http://schemas.openxmlformats.org/officeDocument/2006/relationships/oleObject" Target="../embeddings/oleObject259.bin"/><Relationship Id="rId15" Type="http://schemas.openxmlformats.org/officeDocument/2006/relationships/oleObject" Target="../embeddings/oleObject264.bin"/><Relationship Id="rId10" Type="http://schemas.openxmlformats.org/officeDocument/2006/relationships/image" Target="../media/image262.emf"/><Relationship Id="rId4" Type="http://schemas.openxmlformats.org/officeDocument/2006/relationships/image" Target="../media/image259.emf"/><Relationship Id="rId9" Type="http://schemas.openxmlformats.org/officeDocument/2006/relationships/oleObject" Target="../embeddings/oleObject261.bin"/><Relationship Id="rId14" Type="http://schemas.openxmlformats.org/officeDocument/2006/relationships/image" Target="../media/image264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emf"/><Relationship Id="rId3" Type="http://schemas.openxmlformats.org/officeDocument/2006/relationships/oleObject" Target="../embeddings/oleObject266.bin"/><Relationship Id="rId7" Type="http://schemas.openxmlformats.org/officeDocument/2006/relationships/oleObject" Target="../embeddings/oleObject268.bin"/><Relationship Id="rId12" Type="http://schemas.openxmlformats.org/officeDocument/2006/relationships/image" Target="../media/image27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68.emf"/><Relationship Id="rId11" Type="http://schemas.openxmlformats.org/officeDocument/2006/relationships/oleObject" Target="../embeddings/oleObject270.bin"/><Relationship Id="rId5" Type="http://schemas.openxmlformats.org/officeDocument/2006/relationships/oleObject" Target="../embeddings/oleObject267.bin"/><Relationship Id="rId10" Type="http://schemas.openxmlformats.org/officeDocument/2006/relationships/image" Target="../media/image270.emf"/><Relationship Id="rId4" Type="http://schemas.openxmlformats.org/officeDocument/2006/relationships/image" Target="../media/image267.emf"/><Relationship Id="rId9" Type="http://schemas.openxmlformats.org/officeDocument/2006/relationships/oleObject" Target="../embeddings/oleObject269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emf"/><Relationship Id="rId13" Type="http://schemas.openxmlformats.org/officeDocument/2006/relationships/oleObject" Target="../embeddings/oleObject276.bin"/><Relationship Id="rId18" Type="http://schemas.openxmlformats.org/officeDocument/2006/relationships/image" Target="../media/image279.emf"/><Relationship Id="rId3" Type="http://schemas.openxmlformats.org/officeDocument/2006/relationships/oleObject" Target="../embeddings/oleObject271.bin"/><Relationship Id="rId7" Type="http://schemas.openxmlformats.org/officeDocument/2006/relationships/oleObject" Target="../embeddings/oleObject273.bin"/><Relationship Id="rId12" Type="http://schemas.openxmlformats.org/officeDocument/2006/relationships/image" Target="../media/image276.emf"/><Relationship Id="rId17" Type="http://schemas.openxmlformats.org/officeDocument/2006/relationships/oleObject" Target="../embeddings/oleObject27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78.emf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73.emf"/><Relationship Id="rId11" Type="http://schemas.openxmlformats.org/officeDocument/2006/relationships/oleObject" Target="../embeddings/oleObject275.bin"/><Relationship Id="rId5" Type="http://schemas.openxmlformats.org/officeDocument/2006/relationships/oleObject" Target="../embeddings/oleObject272.bin"/><Relationship Id="rId15" Type="http://schemas.openxmlformats.org/officeDocument/2006/relationships/oleObject" Target="../embeddings/oleObject277.bin"/><Relationship Id="rId10" Type="http://schemas.openxmlformats.org/officeDocument/2006/relationships/image" Target="../media/image275.emf"/><Relationship Id="rId4" Type="http://schemas.openxmlformats.org/officeDocument/2006/relationships/image" Target="../media/image272.emf"/><Relationship Id="rId9" Type="http://schemas.openxmlformats.org/officeDocument/2006/relationships/oleObject" Target="../embeddings/oleObject274.bin"/><Relationship Id="rId14" Type="http://schemas.openxmlformats.org/officeDocument/2006/relationships/image" Target="../media/image277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emf"/><Relationship Id="rId3" Type="http://schemas.openxmlformats.org/officeDocument/2006/relationships/oleObject" Target="../embeddings/oleObject279.bin"/><Relationship Id="rId7" Type="http://schemas.openxmlformats.org/officeDocument/2006/relationships/oleObject" Target="../embeddings/oleObject281.bin"/><Relationship Id="rId12" Type="http://schemas.openxmlformats.org/officeDocument/2006/relationships/image" Target="../media/image28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81.emf"/><Relationship Id="rId11" Type="http://schemas.openxmlformats.org/officeDocument/2006/relationships/oleObject" Target="../embeddings/oleObject283.bin"/><Relationship Id="rId5" Type="http://schemas.openxmlformats.org/officeDocument/2006/relationships/oleObject" Target="../embeddings/oleObject280.bin"/><Relationship Id="rId10" Type="http://schemas.openxmlformats.org/officeDocument/2006/relationships/image" Target="../media/image283.emf"/><Relationship Id="rId4" Type="http://schemas.openxmlformats.org/officeDocument/2006/relationships/image" Target="../media/image280.emf"/><Relationship Id="rId9" Type="http://schemas.openxmlformats.org/officeDocument/2006/relationships/oleObject" Target="../embeddings/oleObject282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emf"/><Relationship Id="rId13" Type="http://schemas.openxmlformats.org/officeDocument/2006/relationships/oleObject" Target="../embeddings/oleObject289.bin"/><Relationship Id="rId18" Type="http://schemas.openxmlformats.org/officeDocument/2006/relationships/image" Target="../media/image292.emf"/><Relationship Id="rId3" Type="http://schemas.openxmlformats.org/officeDocument/2006/relationships/oleObject" Target="../embeddings/oleObject284.bin"/><Relationship Id="rId7" Type="http://schemas.openxmlformats.org/officeDocument/2006/relationships/oleObject" Target="../embeddings/oleObject286.bin"/><Relationship Id="rId12" Type="http://schemas.openxmlformats.org/officeDocument/2006/relationships/image" Target="../media/image289.emf"/><Relationship Id="rId17" Type="http://schemas.openxmlformats.org/officeDocument/2006/relationships/oleObject" Target="../embeddings/oleObject29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1.emf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86.emf"/><Relationship Id="rId11" Type="http://schemas.openxmlformats.org/officeDocument/2006/relationships/oleObject" Target="../embeddings/oleObject288.bin"/><Relationship Id="rId5" Type="http://schemas.openxmlformats.org/officeDocument/2006/relationships/oleObject" Target="../embeddings/oleObject285.bin"/><Relationship Id="rId15" Type="http://schemas.openxmlformats.org/officeDocument/2006/relationships/oleObject" Target="../embeddings/oleObject290.bin"/><Relationship Id="rId10" Type="http://schemas.openxmlformats.org/officeDocument/2006/relationships/image" Target="../media/image288.emf"/><Relationship Id="rId4" Type="http://schemas.openxmlformats.org/officeDocument/2006/relationships/image" Target="../media/image285.emf"/><Relationship Id="rId9" Type="http://schemas.openxmlformats.org/officeDocument/2006/relationships/oleObject" Target="../embeddings/oleObject287.bin"/><Relationship Id="rId14" Type="http://schemas.openxmlformats.org/officeDocument/2006/relationships/image" Target="../media/image290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emf"/><Relationship Id="rId13" Type="http://schemas.openxmlformats.org/officeDocument/2006/relationships/oleObject" Target="../embeddings/oleObject297.bin"/><Relationship Id="rId18" Type="http://schemas.openxmlformats.org/officeDocument/2006/relationships/image" Target="../media/image300.emf"/><Relationship Id="rId3" Type="http://schemas.openxmlformats.org/officeDocument/2006/relationships/oleObject" Target="../embeddings/oleObject292.bin"/><Relationship Id="rId21" Type="http://schemas.openxmlformats.org/officeDocument/2006/relationships/oleObject" Target="../embeddings/oleObject301.bin"/><Relationship Id="rId7" Type="http://schemas.openxmlformats.org/officeDocument/2006/relationships/oleObject" Target="../embeddings/oleObject294.bin"/><Relationship Id="rId12" Type="http://schemas.openxmlformats.org/officeDocument/2006/relationships/image" Target="../media/image297.emf"/><Relationship Id="rId17" Type="http://schemas.openxmlformats.org/officeDocument/2006/relationships/oleObject" Target="../embeddings/oleObject29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9.emf"/><Relationship Id="rId20" Type="http://schemas.openxmlformats.org/officeDocument/2006/relationships/image" Target="../media/image301.emf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94.emf"/><Relationship Id="rId11" Type="http://schemas.openxmlformats.org/officeDocument/2006/relationships/oleObject" Target="../embeddings/oleObject296.bin"/><Relationship Id="rId5" Type="http://schemas.openxmlformats.org/officeDocument/2006/relationships/oleObject" Target="../embeddings/oleObject293.bin"/><Relationship Id="rId15" Type="http://schemas.openxmlformats.org/officeDocument/2006/relationships/oleObject" Target="../embeddings/oleObject298.bin"/><Relationship Id="rId10" Type="http://schemas.openxmlformats.org/officeDocument/2006/relationships/image" Target="../media/image296.emf"/><Relationship Id="rId19" Type="http://schemas.openxmlformats.org/officeDocument/2006/relationships/oleObject" Target="../embeddings/oleObject300.bin"/><Relationship Id="rId4" Type="http://schemas.openxmlformats.org/officeDocument/2006/relationships/image" Target="../media/image293.emf"/><Relationship Id="rId9" Type="http://schemas.openxmlformats.org/officeDocument/2006/relationships/oleObject" Target="../embeddings/oleObject295.bin"/><Relationship Id="rId14" Type="http://schemas.openxmlformats.org/officeDocument/2006/relationships/image" Target="../media/image298.emf"/><Relationship Id="rId22" Type="http://schemas.openxmlformats.org/officeDocument/2006/relationships/image" Target="../media/image302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emf"/><Relationship Id="rId13" Type="http://schemas.openxmlformats.org/officeDocument/2006/relationships/oleObject" Target="../embeddings/oleObject307.bin"/><Relationship Id="rId18" Type="http://schemas.openxmlformats.org/officeDocument/2006/relationships/image" Target="../media/image310.emf"/><Relationship Id="rId26" Type="http://schemas.openxmlformats.org/officeDocument/2006/relationships/image" Target="../media/image314.emf"/><Relationship Id="rId3" Type="http://schemas.openxmlformats.org/officeDocument/2006/relationships/oleObject" Target="../embeddings/oleObject302.bin"/><Relationship Id="rId21" Type="http://schemas.openxmlformats.org/officeDocument/2006/relationships/oleObject" Target="../embeddings/oleObject311.bin"/><Relationship Id="rId7" Type="http://schemas.openxmlformats.org/officeDocument/2006/relationships/oleObject" Target="../embeddings/oleObject304.bin"/><Relationship Id="rId12" Type="http://schemas.openxmlformats.org/officeDocument/2006/relationships/image" Target="../media/image307.emf"/><Relationship Id="rId17" Type="http://schemas.openxmlformats.org/officeDocument/2006/relationships/oleObject" Target="../embeddings/oleObject309.bin"/><Relationship Id="rId25" Type="http://schemas.openxmlformats.org/officeDocument/2006/relationships/oleObject" Target="../embeddings/oleObject31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09.emf"/><Relationship Id="rId20" Type="http://schemas.openxmlformats.org/officeDocument/2006/relationships/image" Target="../media/image311.emf"/><Relationship Id="rId1" Type="http://schemas.openxmlformats.org/officeDocument/2006/relationships/vmlDrawing" Target="../drawings/vmlDrawing38.vml"/><Relationship Id="rId6" Type="http://schemas.openxmlformats.org/officeDocument/2006/relationships/image" Target="../media/image304.emf"/><Relationship Id="rId11" Type="http://schemas.openxmlformats.org/officeDocument/2006/relationships/oleObject" Target="../embeddings/oleObject306.bin"/><Relationship Id="rId24" Type="http://schemas.openxmlformats.org/officeDocument/2006/relationships/image" Target="../media/image313.emf"/><Relationship Id="rId5" Type="http://schemas.openxmlformats.org/officeDocument/2006/relationships/oleObject" Target="../embeddings/oleObject303.bin"/><Relationship Id="rId15" Type="http://schemas.openxmlformats.org/officeDocument/2006/relationships/oleObject" Target="../embeddings/oleObject308.bin"/><Relationship Id="rId23" Type="http://schemas.openxmlformats.org/officeDocument/2006/relationships/oleObject" Target="../embeddings/oleObject312.bin"/><Relationship Id="rId10" Type="http://schemas.openxmlformats.org/officeDocument/2006/relationships/image" Target="../media/image306.emf"/><Relationship Id="rId19" Type="http://schemas.openxmlformats.org/officeDocument/2006/relationships/oleObject" Target="../embeddings/oleObject310.bin"/><Relationship Id="rId4" Type="http://schemas.openxmlformats.org/officeDocument/2006/relationships/image" Target="../media/image303.emf"/><Relationship Id="rId9" Type="http://schemas.openxmlformats.org/officeDocument/2006/relationships/oleObject" Target="../embeddings/oleObject305.bin"/><Relationship Id="rId14" Type="http://schemas.openxmlformats.org/officeDocument/2006/relationships/image" Target="../media/image308.emf"/><Relationship Id="rId22" Type="http://schemas.openxmlformats.org/officeDocument/2006/relationships/image" Target="../media/image31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oleObject" Target="../embeddings/oleObject29.bin"/><Relationship Id="rId18" Type="http://schemas.openxmlformats.org/officeDocument/2006/relationships/image" Target="../media/image32.emf"/><Relationship Id="rId26" Type="http://schemas.openxmlformats.org/officeDocument/2006/relationships/image" Target="../media/image36.emf"/><Relationship Id="rId3" Type="http://schemas.openxmlformats.org/officeDocument/2006/relationships/oleObject" Target="../embeddings/oleObject24.bin"/><Relationship Id="rId21" Type="http://schemas.openxmlformats.org/officeDocument/2006/relationships/oleObject" Target="../embeddings/oleObject33.bin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29.emf"/><Relationship Id="rId17" Type="http://schemas.openxmlformats.org/officeDocument/2006/relationships/oleObject" Target="../embeddings/oleObject31.bin"/><Relationship Id="rId25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1.emf"/><Relationship Id="rId20" Type="http://schemas.openxmlformats.org/officeDocument/2006/relationships/image" Target="../media/image33.emf"/><Relationship Id="rId29" Type="http://schemas.openxmlformats.org/officeDocument/2006/relationships/oleObject" Target="../embeddings/oleObject37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26.emf"/><Relationship Id="rId11" Type="http://schemas.openxmlformats.org/officeDocument/2006/relationships/oleObject" Target="../embeddings/oleObject28.bin"/><Relationship Id="rId24" Type="http://schemas.openxmlformats.org/officeDocument/2006/relationships/image" Target="../media/image35.emf"/><Relationship Id="rId32" Type="http://schemas.openxmlformats.org/officeDocument/2006/relationships/image" Target="../media/image39.emf"/><Relationship Id="rId5" Type="http://schemas.openxmlformats.org/officeDocument/2006/relationships/oleObject" Target="../embeddings/oleObject25.bin"/><Relationship Id="rId15" Type="http://schemas.openxmlformats.org/officeDocument/2006/relationships/oleObject" Target="../embeddings/oleObject30.bin"/><Relationship Id="rId23" Type="http://schemas.openxmlformats.org/officeDocument/2006/relationships/oleObject" Target="../embeddings/oleObject34.bin"/><Relationship Id="rId28" Type="http://schemas.openxmlformats.org/officeDocument/2006/relationships/image" Target="../media/image37.emf"/><Relationship Id="rId10" Type="http://schemas.openxmlformats.org/officeDocument/2006/relationships/image" Target="../media/image28.emf"/><Relationship Id="rId19" Type="http://schemas.openxmlformats.org/officeDocument/2006/relationships/oleObject" Target="../embeddings/oleObject32.bin"/><Relationship Id="rId31" Type="http://schemas.openxmlformats.org/officeDocument/2006/relationships/oleObject" Target="../embeddings/oleObject38.bin"/><Relationship Id="rId4" Type="http://schemas.openxmlformats.org/officeDocument/2006/relationships/image" Target="../media/image25.emf"/><Relationship Id="rId9" Type="http://schemas.openxmlformats.org/officeDocument/2006/relationships/oleObject" Target="../embeddings/oleObject27.bin"/><Relationship Id="rId14" Type="http://schemas.openxmlformats.org/officeDocument/2006/relationships/image" Target="../media/image30.emf"/><Relationship Id="rId22" Type="http://schemas.openxmlformats.org/officeDocument/2006/relationships/image" Target="../media/image34.emf"/><Relationship Id="rId27" Type="http://schemas.openxmlformats.org/officeDocument/2006/relationships/oleObject" Target="../embeddings/oleObject36.bin"/><Relationship Id="rId30" Type="http://schemas.openxmlformats.org/officeDocument/2006/relationships/image" Target="../media/image38.emf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19.bin"/><Relationship Id="rId18" Type="http://schemas.openxmlformats.org/officeDocument/2006/relationships/image" Target="../media/image322.emf"/><Relationship Id="rId26" Type="http://schemas.openxmlformats.org/officeDocument/2006/relationships/image" Target="../media/image326.emf"/><Relationship Id="rId3" Type="http://schemas.openxmlformats.org/officeDocument/2006/relationships/oleObject" Target="../embeddings/oleObject314.bin"/><Relationship Id="rId21" Type="http://schemas.openxmlformats.org/officeDocument/2006/relationships/oleObject" Target="../embeddings/oleObject323.bin"/><Relationship Id="rId34" Type="http://schemas.openxmlformats.org/officeDocument/2006/relationships/image" Target="../media/image330.emf"/><Relationship Id="rId7" Type="http://schemas.openxmlformats.org/officeDocument/2006/relationships/oleObject" Target="../embeddings/oleObject316.bin"/><Relationship Id="rId12" Type="http://schemas.openxmlformats.org/officeDocument/2006/relationships/image" Target="../media/image319.emf"/><Relationship Id="rId17" Type="http://schemas.openxmlformats.org/officeDocument/2006/relationships/oleObject" Target="../embeddings/oleObject321.bin"/><Relationship Id="rId25" Type="http://schemas.openxmlformats.org/officeDocument/2006/relationships/oleObject" Target="../embeddings/oleObject325.bin"/><Relationship Id="rId33" Type="http://schemas.openxmlformats.org/officeDocument/2006/relationships/oleObject" Target="../embeddings/oleObject32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21.emf"/><Relationship Id="rId20" Type="http://schemas.openxmlformats.org/officeDocument/2006/relationships/image" Target="../media/image323.emf"/><Relationship Id="rId29" Type="http://schemas.openxmlformats.org/officeDocument/2006/relationships/oleObject" Target="../embeddings/oleObject327.bin"/><Relationship Id="rId1" Type="http://schemas.openxmlformats.org/officeDocument/2006/relationships/vmlDrawing" Target="../drawings/vmlDrawing39.vml"/><Relationship Id="rId6" Type="http://schemas.openxmlformats.org/officeDocument/2006/relationships/image" Target="../media/image316.emf"/><Relationship Id="rId11" Type="http://schemas.openxmlformats.org/officeDocument/2006/relationships/oleObject" Target="../embeddings/oleObject318.bin"/><Relationship Id="rId24" Type="http://schemas.openxmlformats.org/officeDocument/2006/relationships/image" Target="../media/image325.emf"/><Relationship Id="rId32" Type="http://schemas.openxmlformats.org/officeDocument/2006/relationships/image" Target="../media/image329.emf"/><Relationship Id="rId5" Type="http://schemas.openxmlformats.org/officeDocument/2006/relationships/oleObject" Target="../embeddings/oleObject315.bin"/><Relationship Id="rId15" Type="http://schemas.openxmlformats.org/officeDocument/2006/relationships/oleObject" Target="../embeddings/oleObject320.bin"/><Relationship Id="rId23" Type="http://schemas.openxmlformats.org/officeDocument/2006/relationships/oleObject" Target="../embeddings/oleObject324.bin"/><Relationship Id="rId28" Type="http://schemas.openxmlformats.org/officeDocument/2006/relationships/image" Target="../media/image327.emf"/><Relationship Id="rId10" Type="http://schemas.openxmlformats.org/officeDocument/2006/relationships/image" Target="../media/image318.emf"/><Relationship Id="rId19" Type="http://schemas.openxmlformats.org/officeDocument/2006/relationships/oleObject" Target="../embeddings/oleObject322.bin"/><Relationship Id="rId31" Type="http://schemas.openxmlformats.org/officeDocument/2006/relationships/oleObject" Target="../embeddings/oleObject328.bin"/><Relationship Id="rId4" Type="http://schemas.openxmlformats.org/officeDocument/2006/relationships/image" Target="../media/image315.emf"/><Relationship Id="rId9" Type="http://schemas.openxmlformats.org/officeDocument/2006/relationships/oleObject" Target="../embeddings/oleObject317.bin"/><Relationship Id="rId14" Type="http://schemas.openxmlformats.org/officeDocument/2006/relationships/image" Target="../media/image320.emf"/><Relationship Id="rId22" Type="http://schemas.openxmlformats.org/officeDocument/2006/relationships/image" Target="../media/image324.emf"/><Relationship Id="rId27" Type="http://schemas.openxmlformats.org/officeDocument/2006/relationships/oleObject" Target="../embeddings/oleObject326.bin"/><Relationship Id="rId30" Type="http://schemas.openxmlformats.org/officeDocument/2006/relationships/image" Target="../media/image328.emf"/><Relationship Id="rId8" Type="http://schemas.openxmlformats.org/officeDocument/2006/relationships/image" Target="../media/image31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66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wmf"/><Relationship Id="rId13" Type="http://schemas.openxmlformats.org/officeDocument/2006/relationships/oleObject" Target="../embeddings/oleObject335.bin"/><Relationship Id="rId3" Type="http://schemas.openxmlformats.org/officeDocument/2006/relationships/oleObject" Target="../embeddings/oleObject330.bin"/><Relationship Id="rId7" Type="http://schemas.openxmlformats.org/officeDocument/2006/relationships/oleObject" Target="../embeddings/oleObject332.bin"/><Relationship Id="rId12" Type="http://schemas.openxmlformats.org/officeDocument/2006/relationships/image" Target="../media/image33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332.wmf"/><Relationship Id="rId11" Type="http://schemas.openxmlformats.org/officeDocument/2006/relationships/oleObject" Target="../embeddings/oleObject334.bin"/><Relationship Id="rId5" Type="http://schemas.openxmlformats.org/officeDocument/2006/relationships/oleObject" Target="../embeddings/oleObject331.bin"/><Relationship Id="rId10" Type="http://schemas.openxmlformats.org/officeDocument/2006/relationships/image" Target="../media/image334.wmf"/><Relationship Id="rId4" Type="http://schemas.openxmlformats.org/officeDocument/2006/relationships/image" Target="../media/image331.wmf"/><Relationship Id="rId9" Type="http://schemas.openxmlformats.org/officeDocument/2006/relationships/oleObject" Target="../embeddings/oleObject333.bin"/><Relationship Id="rId14" Type="http://schemas.openxmlformats.org/officeDocument/2006/relationships/image" Target="../media/image336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wmf"/><Relationship Id="rId3" Type="http://schemas.openxmlformats.org/officeDocument/2006/relationships/oleObject" Target="../embeddings/oleObject336.bin"/><Relationship Id="rId7" Type="http://schemas.openxmlformats.org/officeDocument/2006/relationships/oleObject" Target="../embeddings/oleObject33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338.wmf"/><Relationship Id="rId5" Type="http://schemas.openxmlformats.org/officeDocument/2006/relationships/oleObject" Target="../embeddings/oleObject337.bin"/><Relationship Id="rId10" Type="http://schemas.openxmlformats.org/officeDocument/2006/relationships/image" Target="../media/image340.wmf"/><Relationship Id="rId4" Type="http://schemas.openxmlformats.org/officeDocument/2006/relationships/image" Target="../media/image337.wmf"/><Relationship Id="rId9" Type="http://schemas.openxmlformats.org/officeDocument/2006/relationships/oleObject" Target="../embeddings/oleObject339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wmf"/><Relationship Id="rId13" Type="http://schemas.openxmlformats.org/officeDocument/2006/relationships/oleObject" Target="../embeddings/oleObject344.bin"/><Relationship Id="rId3" Type="http://schemas.openxmlformats.org/officeDocument/2006/relationships/oleObject" Target="../embeddings/oleObject336.bin"/><Relationship Id="rId7" Type="http://schemas.openxmlformats.org/officeDocument/2006/relationships/oleObject" Target="../embeddings/oleObject341.bin"/><Relationship Id="rId12" Type="http://schemas.openxmlformats.org/officeDocument/2006/relationships/image" Target="../media/image34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341.wmf"/><Relationship Id="rId11" Type="http://schemas.openxmlformats.org/officeDocument/2006/relationships/oleObject" Target="../embeddings/oleObject343.bin"/><Relationship Id="rId5" Type="http://schemas.openxmlformats.org/officeDocument/2006/relationships/oleObject" Target="../embeddings/oleObject340.bin"/><Relationship Id="rId10" Type="http://schemas.openxmlformats.org/officeDocument/2006/relationships/image" Target="../media/image343.wmf"/><Relationship Id="rId4" Type="http://schemas.openxmlformats.org/officeDocument/2006/relationships/image" Target="../media/image337.wmf"/><Relationship Id="rId9" Type="http://schemas.openxmlformats.org/officeDocument/2006/relationships/oleObject" Target="../embeddings/oleObject342.bin"/><Relationship Id="rId14" Type="http://schemas.openxmlformats.org/officeDocument/2006/relationships/image" Target="../media/image345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wmf"/><Relationship Id="rId3" Type="http://schemas.openxmlformats.org/officeDocument/2006/relationships/oleObject" Target="../embeddings/oleObject345.bin"/><Relationship Id="rId7" Type="http://schemas.openxmlformats.org/officeDocument/2006/relationships/oleObject" Target="../embeddings/oleObject34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347.wmf"/><Relationship Id="rId11" Type="http://schemas.openxmlformats.org/officeDocument/2006/relationships/image" Target="../media/image350.png"/><Relationship Id="rId5" Type="http://schemas.openxmlformats.org/officeDocument/2006/relationships/oleObject" Target="../embeddings/oleObject346.bin"/><Relationship Id="rId10" Type="http://schemas.openxmlformats.org/officeDocument/2006/relationships/image" Target="../media/image349.wmf"/><Relationship Id="rId4" Type="http://schemas.openxmlformats.org/officeDocument/2006/relationships/image" Target="../media/image346.wmf"/><Relationship Id="rId9" Type="http://schemas.openxmlformats.org/officeDocument/2006/relationships/oleObject" Target="../embeddings/oleObject348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1.bin"/><Relationship Id="rId13" Type="http://schemas.openxmlformats.org/officeDocument/2006/relationships/image" Target="../media/image355.emf"/><Relationship Id="rId3" Type="http://schemas.openxmlformats.org/officeDocument/2006/relationships/hyperlink" Target="#259,6,&#24187;&#28783;&#29255; 6"/><Relationship Id="rId7" Type="http://schemas.openxmlformats.org/officeDocument/2006/relationships/image" Target="../media/image352.emf"/><Relationship Id="rId12" Type="http://schemas.openxmlformats.org/officeDocument/2006/relationships/oleObject" Target="../embeddings/oleObject35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350.bin"/><Relationship Id="rId11" Type="http://schemas.openxmlformats.org/officeDocument/2006/relationships/image" Target="../media/image354.emf"/><Relationship Id="rId5" Type="http://schemas.openxmlformats.org/officeDocument/2006/relationships/image" Target="../media/image351.emf"/><Relationship Id="rId15" Type="http://schemas.openxmlformats.org/officeDocument/2006/relationships/image" Target="../media/image356.emf"/><Relationship Id="rId10" Type="http://schemas.openxmlformats.org/officeDocument/2006/relationships/oleObject" Target="../embeddings/oleObject352.bin"/><Relationship Id="rId4" Type="http://schemas.openxmlformats.org/officeDocument/2006/relationships/oleObject" Target="../embeddings/oleObject349.bin"/><Relationship Id="rId9" Type="http://schemas.openxmlformats.org/officeDocument/2006/relationships/image" Target="../media/image353.emf"/><Relationship Id="rId14" Type="http://schemas.openxmlformats.org/officeDocument/2006/relationships/oleObject" Target="../embeddings/oleObject354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emf"/><Relationship Id="rId3" Type="http://schemas.openxmlformats.org/officeDocument/2006/relationships/oleObject" Target="../embeddings/oleObject355.bin"/><Relationship Id="rId7" Type="http://schemas.openxmlformats.org/officeDocument/2006/relationships/oleObject" Target="../embeddings/oleObject35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358.emf"/><Relationship Id="rId5" Type="http://schemas.openxmlformats.org/officeDocument/2006/relationships/oleObject" Target="../embeddings/oleObject356.bin"/><Relationship Id="rId10" Type="http://schemas.openxmlformats.org/officeDocument/2006/relationships/image" Target="../media/image360.emf"/><Relationship Id="rId4" Type="http://schemas.openxmlformats.org/officeDocument/2006/relationships/image" Target="../media/image357.emf"/><Relationship Id="rId9" Type="http://schemas.openxmlformats.org/officeDocument/2006/relationships/oleObject" Target="../embeddings/oleObject358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emf"/><Relationship Id="rId3" Type="http://schemas.openxmlformats.org/officeDocument/2006/relationships/oleObject" Target="../embeddings/oleObject359.bin"/><Relationship Id="rId7" Type="http://schemas.openxmlformats.org/officeDocument/2006/relationships/oleObject" Target="../embeddings/oleObject361.bin"/><Relationship Id="rId12" Type="http://schemas.openxmlformats.org/officeDocument/2006/relationships/image" Target="../media/image36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362.emf"/><Relationship Id="rId11" Type="http://schemas.openxmlformats.org/officeDocument/2006/relationships/oleObject" Target="../embeddings/oleObject363.bin"/><Relationship Id="rId5" Type="http://schemas.openxmlformats.org/officeDocument/2006/relationships/oleObject" Target="../embeddings/oleObject360.bin"/><Relationship Id="rId10" Type="http://schemas.openxmlformats.org/officeDocument/2006/relationships/image" Target="../media/image364.emf"/><Relationship Id="rId4" Type="http://schemas.openxmlformats.org/officeDocument/2006/relationships/image" Target="../media/image361.emf"/><Relationship Id="rId9" Type="http://schemas.openxmlformats.org/officeDocument/2006/relationships/oleObject" Target="../embeddings/oleObject362.bin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4.bin"/><Relationship Id="rId18" Type="http://schemas.openxmlformats.org/officeDocument/2006/relationships/image" Target="../media/image47.emf"/><Relationship Id="rId26" Type="http://schemas.openxmlformats.org/officeDocument/2006/relationships/image" Target="../media/image51.emf"/><Relationship Id="rId3" Type="http://schemas.openxmlformats.org/officeDocument/2006/relationships/oleObject" Target="../embeddings/oleObject39.bin"/><Relationship Id="rId21" Type="http://schemas.openxmlformats.org/officeDocument/2006/relationships/oleObject" Target="../embeddings/oleObject48.bin"/><Relationship Id="rId34" Type="http://schemas.openxmlformats.org/officeDocument/2006/relationships/image" Target="../media/image55.emf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44.emf"/><Relationship Id="rId17" Type="http://schemas.openxmlformats.org/officeDocument/2006/relationships/oleObject" Target="../embeddings/oleObject46.bin"/><Relationship Id="rId25" Type="http://schemas.openxmlformats.org/officeDocument/2006/relationships/oleObject" Target="../embeddings/oleObject50.bin"/><Relationship Id="rId33" Type="http://schemas.openxmlformats.org/officeDocument/2006/relationships/oleObject" Target="../embeddings/oleObject5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6.emf"/><Relationship Id="rId20" Type="http://schemas.openxmlformats.org/officeDocument/2006/relationships/image" Target="../media/image48.emf"/><Relationship Id="rId29" Type="http://schemas.openxmlformats.org/officeDocument/2006/relationships/oleObject" Target="../embeddings/oleObject52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41.emf"/><Relationship Id="rId11" Type="http://schemas.openxmlformats.org/officeDocument/2006/relationships/oleObject" Target="../embeddings/oleObject43.bin"/><Relationship Id="rId24" Type="http://schemas.openxmlformats.org/officeDocument/2006/relationships/image" Target="../media/image50.emf"/><Relationship Id="rId32" Type="http://schemas.openxmlformats.org/officeDocument/2006/relationships/image" Target="../media/image54.emf"/><Relationship Id="rId5" Type="http://schemas.openxmlformats.org/officeDocument/2006/relationships/oleObject" Target="../embeddings/oleObject40.bin"/><Relationship Id="rId15" Type="http://schemas.openxmlformats.org/officeDocument/2006/relationships/oleObject" Target="../embeddings/oleObject45.bin"/><Relationship Id="rId23" Type="http://schemas.openxmlformats.org/officeDocument/2006/relationships/oleObject" Target="../embeddings/oleObject49.bin"/><Relationship Id="rId28" Type="http://schemas.openxmlformats.org/officeDocument/2006/relationships/image" Target="../media/image52.emf"/><Relationship Id="rId10" Type="http://schemas.openxmlformats.org/officeDocument/2006/relationships/image" Target="../media/image43.emf"/><Relationship Id="rId19" Type="http://schemas.openxmlformats.org/officeDocument/2006/relationships/oleObject" Target="../embeddings/oleObject47.bin"/><Relationship Id="rId31" Type="http://schemas.openxmlformats.org/officeDocument/2006/relationships/oleObject" Target="../embeddings/oleObject53.bin"/><Relationship Id="rId4" Type="http://schemas.openxmlformats.org/officeDocument/2006/relationships/image" Target="../media/image40.emf"/><Relationship Id="rId9" Type="http://schemas.openxmlformats.org/officeDocument/2006/relationships/oleObject" Target="../embeddings/oleObject42.bin"/><Relationship Id="rId14" Type="http://schemas.openxmlformats.org/officeDocument/2006/relationships/image" Target="../media/image45.emf"/><Relationship Id="rId22" Type="http://schemas.openxmlformats.org/officeDocument/2006/relationships/image" Target="../media/image49.emf"/><Relationship Id="rId27" Type="http://schemas.openxmlformats.org/officeDocument/2006/relationships/oleObject" Target="../embeddings/oleObject51.bin"/><Relationship Id="rId30" Type="http://schemas.openxmlformats.org/officeDocument/2006/relationships/image" Target="../media/image53.emf"/><Relationship Id="rId8" Type="http://schemas.openxmlformats.org/officeDocument/2006/relationships/image" Target="../media/image42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emf"/><Relationship Id="rId3" Type="http://schemas.openxmlformats.org/officeDocument/2006/relationships/oleObject" Target="../embeddings/oleObject364.bin"/><Relationship Id="rId7" Type="http://schemas.openxmlformats.org/officeDocument/2006/relationships/oleObject" Target="../embeddings/oleObject36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367.emf"/><Relationship Id="rId5" Type="http://schemas.openxmlformats.org/officeDocument/2006/relationships/oleObject" Target="../embeddings/oleObject365.bin"/><Relationship Id="rId10" Type="http://schemas.openxmlformats.org/officeDocument/2006/relationships/image" Target="../media/image369.emf"/><Relationship Id="rId4" Type="http://schemas.openxmlformats.org/officeDocument/2006/relationships/image" Target="../media/image366.emf"/><Relationship Id="rId9" Type="http://schemas.openxmlformats.org/officeDocument/2006/relationships/oleObject" Target="../embeddings/oleObject367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emf"/><Relationship Id="rId3" Type="http://schemas.openxmlformats.org/officeDocument/2006/relationships/oleObject" Target="../embeddings/oleObject368.bin"/><Relationship Id="rId7" Type="http://schemas.openxmlformats.org/officeDocument/2006/relationships/oleObject" Target="../embeddings/oleObject370.bin"/><Relationship Id="rId12" Type="http://schemas.openxmlformats.org/officeDocument/2006/relationships/image" Target="../media/image37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371.emf"/><Relationship Id="rId11" Type="http://schemas.openxmlformats.org/officeDocument/2006/relationships/oleObject" Target="../embeddings/oleObject372.bin"/><Relationship Id="rId5" Type="http://schemas.openxmlformats.org/officeDocument/2006/relationships/oleObject" Target="../embeddings/oleObject369.bin"/><Relationship Id="rId10" Type="http://schemas.openxmlformats.org/officeDocument/2006/relationships/image" Target="../media/image373.emf"/><Relationship Id="rId4" Type="http://schemas.openxmlformats.org/officeDocument/2006/relationships/image" Target="../media/image370.emf"/><Relationship Id="rId9" Type="http://schemas.openxmlformats.org/officeDocument/2006/relationships/oleObject" Target="../embeddings/oleObject371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emf"/><Relationship Id="rId13" Type="http://schemas.openxmlformats.org/officeDocument/2006/relationships/oleObject" Target="../embeddings/oleObject378.bin"/><Relationship Id="rId18" Type="http://schemas.openxmlformats.org/officeDocument/2006/relationships/image" Target="../media/image382.emf"/><Relationship Id="rId3" Type="http://schemas.openxmlformats.org/officeDocument/2006/relationships/oleObject" Target="../embeddings/oleObject373.bin"/><Relationship Id="rId7" Type="http://schemas.openxmlformats.org/officeDocument/2006/relationships/oleObject" Target="../embeddings/oleObject375.bin"/><Relationship Id="rId12" Type="http://schemas.openxmlformats.org/officeDocument/2006/relationships/image" Target="../media/image379.emf"/><Relationship Id="rId17" Type="http://schemas.openxmlformats.org/officeDocument/2006/relationships/oleObject" Target="../embeddings/oleObject38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81.emf"/><Relationship Id="rId1" Type="http://schemas.openxmlformats.org/officeDocument/2006/relationships/vmlDrawing" Target="../drawings/vmlDrawing50.vml"/><Relationship Id="rId6" Type="http://schemas.openxmlformats.org/officeDocument/2006/relationships/image" Target="../media/image376.emf"/><Relationship Id="rId11" Type="http://schemas.openxmlformats.org/officeDocument/2006/relationships/oleObject" Target="../embeddings/oleObject377.bin"/><Relationship Id="rId5" Type="http://schemas.openxmlformats.org/officeDocument/2006/relationships/oleObject" Target="../embeddings/oleObject374.bin"/><Relationship Id="rId15" Type="http://schemas.openxmlformats.org/officeDocument/2006/relationships/oleObject" Target="../embeddings/oleObject379.bin"/><Relationship Id="rId10" Type="http://schemas.openxmlformats.org/officeDocument/2006/relationships/image" Target="../media/image378.emf"/><Relationship Id="rId4" Type="http://schemas.openxmlformats.org/officeDocument/2006/relationships/image" Target="../media/image375.emf"/><Relationship Id="rId9" Type="http://schemas.openxmlformats.org/officeDocument/2006/relationships/oleObject" Target="../embeddings/oleObject376.bin"/><Relationship Id="rId14" Type="http://schemas.openxmlformats.org/officeDocument/2006/relationships/image" Target="../media/image380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emf"/><Relationship Id="rId13" Type="http://schemas.openxmlformats.org/officeDocument/2006/relationships/oleObject" Target="../embeddings/oleObject386.bin"/><Relationship Id="rId18" Type="http://schemas.openxmlformats.org/officeDocument/2006/relationships/image" Target="../media/image390.emf"/><Relationship Id="rId3" Type="http://schemas.openxmlformats.org/officeDocument/2006/relationships/oleObject" Target="../embeddings/oleObject381.bin"/><Relationship Id="rId7" Type="http://schemas.openxmlformats.org/officeDocument/2006/relationships/oleObject" Target="../embeddings/oleObject383.bin"/><Relationship Id="rId12" Type="http://schemas.openxmlformats.org/officeDocument/2006/relationships/image" Target="../media/image387.emf"/><Relationship Id="rId17" Type="http://schemas.openxmlformats.org/officeDocument/2006/relationships/oleObject" Target="../embeddings/oleObject38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89.emf"/><Relationship Id="rId20" Type="http://schemas.openxmlformats.org/officeDocument/2006/relationships/image" Target="../media/image391.emf"/><Relationship Id="rId1" Type="http://schemas.openxmlformats.org/officeDocument/2006/relationships/vmlDrawing" Target="../drawings/vmlDrawing51.vml"/><Relationship Id="rId6" Type="http://schemas.openxmlformats.org/officeDocument/2006/relationships/image" Target="../media/image384.emf"/><Relationship Id="rId11" Type="http://schemas.openxmlformats.org/officeDocument/2006/relationships/oleObject" Target="../embeddings/oleObject385.bin"/><Relationship Id="rId5" Type="http://schemas.openxmlformats.org/officeDocument/2006/relationships/oleObject" Target="../embeddings/oleObject382.bin"/><Relationship Id="rId15" Type="http://schemas.openxmlformats.org/officeDocument/2006/relationships/oleObject" Target="../embeddings/oleObject387.bin"/><Relationship Id="rId10" Type="http://schemas.openxmlformats.org/officeDocument/2006/relationships/image" Target="../media/image386.wmf"/><Relationship Id="rId19" Type="http://schemas.openxmlformats.org/officeDocument/2006/relationships/oleObject" Target="../embeddings/oleObject389.bin"/><Relationship Id="rId4" Type="http://schemas.openxmlformats.org/officeDocument/2006/relationships/image" Target="../media/image383.emf"/><Relationship Id="rId9" Type="http://schemas.openxmlformats.org/officeDocument/2006/relationships/oleObject" Target="../embeddings/oleObject384.bin"/><Relationship Id="rId14" Type="http://schemas.openxmlformats.org/officeDocument/2006/relationships/image" Target="../media/image388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emf"/><Relationship Id="rId13" Type="http://schemas.openxmlformats.org/officeDocument/2006/relationships/oleObject" Target="../embeddings/oleObject395.bin"/><Relationship Id="rId18" Type="http://schemas.openxmlformats.org/officeDocument/2006/relationships/image" Target="../media/image399.emf"/><Relationship Id="rId3" Type="http://schemas.openxmlformats.org/officeDocument/2006/relationships/oleObject" Target="../embeddings/oleObject390.bin"/><Relationship Id="rId7" Type="http://schemas.openxmlformats.org/officeDocument/2006/relationships/oleObject" Target="../embeddings/oleObject392.bin"/><Relationship Id="rId12" Type="http://schemas.openxmlformats.org/officeDocument/2006/relationships/image" Target="../media/image396.emf"/><Relationship Id="rId17" Type="http://schemas.openxmlformats.org/officeDocument/2006/relationships/oleObject" Target="../embeddings/oleObject39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98.emf"/><Relationship Id="rId1" Type="http://schemas.openxmlformats.org/officeDocument/2006/relationships/vmlDrawing" Target="../drawings/vmlDrawing52.vml"/><Relationship Id="rId6" Type="http://schemas.openxmlformats.org/officeDocument/2006/relationships/image" Target="../media/image393.emf"/><Relationship Id="rId11" Type="http://schemas.openxmlformats.org/officeDocument/2006/relationships/oleObject" Target="../embeddings/oleObject394.bin"/><Relationship Id="rId5" Type="http://schemas.openxmlformats.org/officeDocument/2006/relationships/oleObject" Target="../embeddings/oleObject391.bin"/><Relationship Id="rId15" Type="http://schemas.openxmlformats.org/officeDocument/2006/relationships/oleObject" Target="../embeddings/oleObject396.bin"/><Relationship Id="rId10" Type="http://schemas.openxmlformats.org/officeDocument/2006/relationships/image" Target="../media/image395.emf"/><Relationship Id="rId4" Type="http://schemas.openxmlformats.org/officeDocument/2006/relationships/image" Target="../media/image392.emf"/><Relationship Id="rId9" Type="http://schemas.openxmlformats.org/officeDocument/2006/relationships/oleObject" Target="../embeddings/oleObject393.bin"/><Relationship Id="rId14" Type="http://schemas.openxmlformats.org/officeDocument/2006/relationships/image" Target="../media/image397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emf"/><Relationship Id="rId3" Type="http://schemas.openxmlformats.org/officeDocument/2006/relationships/oleObject" Target="../embeddings/oleObject398.bin"/><Relationship Id="rId7" Type="http://schemas.openxmlformats.org/officeDocument/2006/relationships/oleObject" Target="../embeddings/oleObject400.bin"/><Relationship Id="rId12" Type="http://schemas.openxmlformats.org/officeDocument/2006/relationships/image" Target="../media/image40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401.emf"/><Relationship Id="rId11" Type="http://schemas.openxmlformats.org/officeDocument/2006/relationships/oleObject" Target="../embeddings/oleObject402.bin"/><Relationship Id="rId5" Type="http://schemas.openxmlformats.org/officeDocument/2006/relationships/oleObject" Target="../embeddings/oleObject399.bin"/><Relationship Id="rId10" Type="http://schemas.openxmlformats.org/officeDocument/2006/relationships/image" Target="../media/image403.emf"/><Relationship Id="rId4" Type="http://schemas.openxmlformats.org/officeDocument/2006/relationships/image" Target="../media/image400.emf"/><Relationship Id="rId9" Type="http://schemas.openxmlformats.org/officeDocument/2006/relationships/oleObject" Target="../embeddings/oleObject401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emf"/><Relationship Id="rId13" Type="http://schemas.openxmlformats.org/officeDocument/2006/relationships/oleObject" Target="../embeddings/oleObject408.bin"/><Relationship Id="rId3" Type="http://schemas.openxmlformats.org/officeDocument/2006/relationships/oleObject" Target="../embeddings/oleObject403.bin"/><Relationship Id="rId7" Type="http://schemas.openxmlformats.org/officeDocument/2006/relationships/oleObject" Target="../embeddings/oleObject405.bin"/><Relationship Id="rId12" Type="http://schemas.openxmlformats.org/officeDocument/2006/relationships/image" Target="../media/image40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406.emf"/><Relationship Id="rId11" Type="http://schemas.openxmlformats.org/officeDocument/2006/relationships/oleObject" Target="../embeddings/oleObject407.bin"/><Relationship Id="rId5" Type="http://schemas.openxmlformats.org/officeDocument/2006/relationships/oleObject" Target="../embeddings/oleObject404.bin"/><Relationship Id="rId10" Type="http://schemas.openxmlformats.org/officeDocument/2006/relationships/image" Target="../media/image408.emf"/><Relationship Id="rId4" Type="http://schemas.openxmlformats.org/officeDocument/2006/relationships/image" Target="../media/image405.emf"/><Relationship Id="rId9" Type="http://schemas.openxmlformats.org/officeDocument/2006/relationships/oleObject" Target="../embeddings/oleObject406.bin"/><Relationship Id="rId14" Type="http://schemas.openxmlformats.org/officeDocument/2006/relationships/image" Target="../media/image410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emf"/><Relationship Id="rId13" Type="http://schemas.openxmlformats.org/officeDocument/2006/relationships/oleObject" Target="../embeddings/oleObject414.bin"/><Relationship Id="rId3" Type="http://schemas.openxmlformats.org/officeDocument/2006/relationships/oleObject" Target="../embeddings/oleObject409.bin"/><Relationship Id="rId7" Type="http://schemas.openxmlformats.org/officeDocument/2006/relationships/oleObject" Target="../embeddings/oleObject411.bin"/><Relationship Id="rId12" Type="http://schemas.openxmlformats.org/officeDocument/2006/relationships/image" Target="../media/image415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17.emf"/><Relationship Id="rId1" Type="http://schemas.openxmlformats.org/officeDocument/2006/relationships/vmlDrawing" Target="../drawings/vmlDrawing55.vml"/><Relationship Id="rId6" Type="http://schemas.openxmlformats.org/officeDocument/2006/relationships/image" Target="../media/image412.emf"/><Relationship Id="rId11" Type="http://schemas.openxmlformats.org/officeDocument/2006/relationships/oleObject" Target="../embeddings/oleObject413.bin"/><Relationship Id="rId5" Type="http://schemas.openxmlformats.org/officeDocument/2006/relationships/oleObject" Target="../embeddings/oleObject410.bin"/><Relationship Id="rId15" Type="http://schemas.openxmlformats.org/officeDocument/2006/relationships/oleObject" Target="../embeddings/oleObject415.bin"/><Relationship Id="rId10" Type="http://schemas.openxmlformats.org/officeDocument/2006/relationships/image" Target="../media/image414.emf"/><Relationship Id="rId4" Type="http://schemas.openxmlformats.org/officeDocument/2006/relationships/image" Target="../media/image411.emf"/><Relationship Id="rId9" Type="http://schemas.openxmlformats.org/officeDocument/2006/relationships/oleObject" Target="../embeddings/oleObject412.bin"/><Relationship Id="rId14" Type="http://schemas.openxmlformats.org/officeDocument/2006/relationships/image" Target="../media/image416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emf"/><Relationship Id="rId3" Type="http://schemas.openxmlformats.org/officeDocument/2006/relationships/oleObject" Target="../embeddings/oleObject416.bin"/><Relationship Id="rId7" Type="http://schemas.openxmlformats.org/officeDocument/2006/relationships/oleObject" Target="../embeddings/oleObject418.bin"/><Relationship Id="rId12" Type="http://schemas.openxmlformats.org/officeDocument/2006/relationships/image" Target="../media/image42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420.emf"/><Relationship Id="rId11" Type="http://schemas.openxmlformats.org/officeDocument/2006/relationships/oleObject" Target="../embeddings/oleObject420.bin"/><Relationship Id="rId5" Type="http://schemas.openxmlformats.org/officeDocument/2006/relationships/oleObject" Target="../embeddings/oleObject417.bin"/><Relationship Id="rId10" Type="http://schemas.openxmlformats.org/officeDocument/2006/relationships/image" Target="../media/image422.emf"/><Relationship Id="rId4" Type="http://schemas.openxmlformats.org/officeDocument/2006/relationships/image" Target="../media/image419.emf"/><Relationship Id="rId9" Type="http://schemas.openxmlformats.org/officeDocument/2006/relationships/oleObject" Target="../embeddings/oleObject419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13" Type="http://schemas.openxmlformats.org/officeDocument/2006/relationships/oleObject" Target="../embeddings/oleObject60.bin"/><Relationship Id="rId18" Type="http://schemas.openxmlformats.org/officeDocument/2006/relationships/image" Target="../media/image63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12" Type="http://schemas.openxmlformats.org/officeDocument/2006/relationships/image" Target="../media/image60.emf"/><Relationship Id="rId17" Type="http://schemas.openxmlformats.org/officeDocument/2006/relationships/oleObject" Target="../embeddings/oleObject6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2.wmf"/><Relationship Id="rId20" Type="http://schemas.openxmlformats.org/officeDocument/2006/relationships/image" Target="../media/image64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57.emf"/><Relationship Id="rId11" Type="http://schemas.openxmlformats.org/officeDocument/2006/relationships/oleObject" Target="../embeddings/oleObject59.bin"/><Relationship Id="rId5" Type="http://schemas.openxmlformats.org/officeDocument/2006/relationships/oleObject" Target="../embeddings/oleObject56.bin"/><Relationship Id="rId15" Type="http://schemas.openxmlformats.org/officeDocument/2006/relationships/oleObject" Target="../embeddings/oleObject61.bin"/><Relationship Id="rId10" Type="http://schemas.openxmlformats.org/officeDocument/2006/relationships/image" Target="../media/image59.emf"/><Relationship Id="rId19" Type="http://schemas.openxmlformats.org/officeDocument/2006/relationships/oleObject" Target="../embeddings/oleObject63.bin"/><Relationship Id="rId4" Type="http://schemas.openxmlformats.org/officeDocument/2006/relationships/image" Target="../media/image56.emf"/><Relationship Id="rId9" Type="http://schemas.openxmlformats.org/officeDocument/2006/relationships/oleObject" Target="../embeddings/oleObject58.bin"/><Relationship Id="rId14" Type="http://schemas.openxmlformats.org/officeDocument/2006/relationships/image" Target="../media/image61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emf"/><Relationship Id="rId3" Type="http://schemas.openxmlformats.org/officeDocument/2006/relationships/oleObject" Target="../embeddings/oleObject421.bin"/><Relationship Id="rId7" Type="http://schemas.openxmlformats.org/officeDocument/2006/relationships/oleObject" Target="../embeddings/oleObject423.bin"/><Relationship Id="rId12" Type="http://schemas.openxmlformats.org/officeDocument/2006/relationships/image" Target="../media/image42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425.emf"/><Relationship Id="rId11" Type="http://schemas.openxmlformats.org/officeDocument/2006/relationships/oleObject" Target="../embeddings/oleObject425.bin"/><Relationship Id="rId5" Type="http://schemas.openxmlformats.org/officeDocument/2006/relationships/oleObject" Target="../embeddings/oleObject422.bin"/><Relationship Id="rId10" Type="http://schemas.openxmlformats.org/officeDocument/2006/relationships/image" Target="../media/image427.emf"/><Relationship Id="rId4" Type="http://schemas.openxmlformats.org/officeDocument/2006/relationships/image" Target="../media/image424.emf"/><Relationship Id="rId9" Type="http://schemas.openxmlformats.org/officeDocument/2006/relationships/oleObject" Target="../embeddings/oleObject424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.vml"/><Relationship Id="rId4" Type="http://schemas.openxmlformats.org/officeDocument/2006/relationships/image" Target="../media/image429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emf"/><Relationship Id="rId13" Type="http://schemas.openxmlformats.org/officeDocument/2006/relationships/oleObject" Target="../embeddings/oleObject430.bin"/><Relationship Id="rId18" Type="http://schemas.openxmlformats.org/officeDocument/2006/relationships/image" Target="../media/image435.emf"/><Relationship Id="rId3" Type="http://schemas.openxmlformats.org/officeDocument/2006/relationships/oleObject" Target="../embeddings/oleObject359.bin"/><Relationship Id="rId7" Type="http://schemas.openxmlformats.org/officeDocument/2006/relationships/oleObject" Target="../embeddings/oleObject427.bin"/><Relationship Id="rId12" Type="http://schemas.openxmlformats.org/officeDocument/2006/relationships/image" Target="../media/image432.emf"/><Relationship Id="rId17" Type="http://schemas.openxmlformats.org/officeDocument/2006/relationships/oleObject" Target="../embeddings/oleObject43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34.emf"/><Relationship Id="rId20" Type="http://schemas.openxmlformats.org/officeDocument/2006/relationships/image" Target="../media/image436.emf"/><Relationship Id="rId1" Type="http://schemas.openxmlformats.org/officeDocument/2006/relationships/vmlDrawing" Target="../drawings/vmlDrawing59.vml"/><Relationship Id="rId6" Type="http://schemas.openxmlformats.org/officeDocument/2006/relationships/image" Target="../media/image362.emf"/><Relationship Id="rId11" Type="http://schemas.openxmlformats.org/officeDocument/2006/relationships/oleObject" Target="../embeddings/oleObject429.bin"/><Relationship Id="rId5" Type="http://schemas.openxmlformats.org/officeDocument/2006/relationships/oleObject" Target="../embeddings/oleObject360.bin"/><Relationship Id="rId15" Type="http://schemas.openxmlformats.org/officeDocument/2006/relationships/oleObject" Target="../embeddings/oleObject431.bin"/><Relationship Id="rId10" Type="http://schemas.openxmlformats.org/officeDocument/2006/relationships/image" Target="../media/image431.emf"/><Relationship Id="rId19" Type="http://schemas.openxmlformats.org/officeDocument/2006/relationships/oleObject" Target="../embeddings/oleObject433.bin"/><Relationship Id="rId4" Type="http://schemas.openxmlformats.org/officeDocument/2006/relationships/image" Target="../media/image361.emf"/><Relationship Id="rId9" Type="http://schemas.openxmlformats.org/officeDocument/2006/relationships/oleObject" Target="../embeddings/oleObject428.bin"/><Relationship Id="rId14" Type="http://schemas.openxmlformats.org/officeDocument/2006/relationships/image" Target="../media/image433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1.bin"/><Relationship Id="rId3" Type="http://schemas.openxmlformats.org/officeDocument/2006/relationships/hyperlink" Target="#259,6,&#24187;&#28783;&#29255; 6"/><Relationship Id="rId7" Type="http://schemas.openxmlformats.org/officeDocument/2006/relationships/image" Target="../media/image35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oleObject356.bin"/><Relationship Id="rId5" Type="http://schemas.openxmlformats.org/officeDocument/2006/relationships/image" Target="../media/image437.emf"/><Relationship Id="rId4" Type="http://schemas.openxmlformats.org/officeDocument/2006/relationships/oleObject" Target="../embeddings/oleObject434.bin"/><Relationship Id="rId9" Type="http://schemas.openxmlformats.org/officeDocument/2006/relationships/image" Target="../media/image363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wmf"/><Relationship Id="rId13" Type="http://schemas.openxmlformats.org/officeDocument/2006/relationships/oleObject" Target="../embeddings/oleObject439.bin"/><Relationship Id="rId18" Type="http://schemas.openxmlformats.org/officeDocument/2006/relationships/image" Target="../media/image444.emf"/><Relationship Id="rId3" Type="http://schemas.openxmlformats.org/officeDocument/2006/relationships/oleObject" Target="../embeddings/oleObject356.bin"/><Relationship Id="rId7" Type="http://schemas.openxmlformats.org/officeDocument/2006/relationships/oleObject" Target="../embeddings/oleObject436.bin"/><Relationship Id="rId12" Type="http://schemas.openxmlformats.org/officeDocument/2006/relationships/image" Target="../media/image441.emf"/><Relationship Id="rId17" Type="http://schemas.openxmlformats.org/officeDocument/2006/relationships/oleObject" Target="../embeddings/oleObject44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43.emf"/><Relationship Id="rId20" Type="http://schemas.openxmlformats.org/officeDocument/2006/relationships/image" Target="../media/image445.emf"/><Relationship Id="rId1" Type="http://schemas.openxmlformats.org/officeDocument/2006/relationships/vmlDrawing" Target="../drawings/vmlDrawing61.vml"/><Relationship Id="rId6" Type="http://schemas.openxmlformats.org/officeDocument/2006/relationships/image" Target="../media/image438.wmf"/><Relationship Id="rId11" Type="http://schemas.openxmlformats.org/officeDocument/2006/relationships/oleObject" Target="../embeddings/oleObject438.bin"/><Relationship Id="rId5" Type="http://schemas.openxmlformats.org/officeDocument/2006/relationships/oleObject" Target="../embeddings/oleObject435.bin"/><Relationship Id="rId15" Type="http://schemas.openxmlformats.org/officeDocument/2006/relationships/oleObject" Target="../embeddings/oleObject440.bin"/><Relationship Id="rId10" Type="http://schemas.openxmlformats.org/officeDocument/2006/relationships/image" Target="../media/image440.emf"/><Relationship Id="rId19" Type="http://schemas.openxmlformats.org/officeDocument/2006/relationships/oleObject" Target="../embeddings/oleObject442.bin"/><Relationship Id="rId4" Type="http://schemas.openxmlformats.org/officeDocument/2006/relationships/image" Target="../media/image358.emf"/><Relationship Id="rId9" Type="http://schemas.openxmlformats.org/officeDocument/2006/relationships/oleObject" Target="../embeddings/oleObject437.bin"/><Relationship Id="rId14" Type="http://schemas.openxmlformats.org/officeDocument/2006/relationships/image" Target="../media/image442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wmf"/><Relationship Id="rId3" Type="http://schemas.openxmlformats.org/officeDocument/2006/relationships/oleObject" Target="../embeddings/oleObject443.bin"/><Relationship Id="rId7" Type="http://schemas.openxmlformats.org/officeDocument/2006/relationships/oleObject" Target="../embeddings/oleObject44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446.wmf"/><Relationship Id="rId5" Type="http://schemas.openxmlformats.org/officeDocument/2006/relationships/oleObject" Target="../embeddings/oleObject444.bin"/><Relationship Id="rId4" Type="http://schemas.openxmlformats.org/officeDocument/2006/relationships/image" Target="../media/image437.emf"/><Relationship Id="rId9" Type="http://schemas.openxmlformats.org/officeDocument/2006/relationships/image" Target="../media/image44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8.bin"/><Relationship Id="rId3" Type="http://schemas.openxmlformats.org/officeDocument/2006/relationships/hyperlink" Target="#259,6,&#24187;&#28783;&#29255; 6"/><Relationship Id="rId7" Type="http://schemas.openxmlformats.org/officeDocument/2006/relationships/image" Target="../media/image44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.vml"/><Relationship Id="rId6" Type="http://schemas.openxmlformats.org/officeDocument/2006/relationships/oleObject" Target="../embeddings/oleObject447.bin"/><Relationship Id="rId5" Type="http://schemas.openxmlformats.org/officeDocument/2006/relationships/image" Target="../media/image437.emf"/><Relationship Id="rId4" Type="http://schemas.openxmlformats.org/officeDocument/2006/relationships/oleObject" Target="../embeddings/oleObject446.bin"/><Relationship Id="rId9" Type="http://schemas.openxmlformats.org/officeDocument/2006/relationships/image" Target="../media/image450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wmf"/><Relationship Id="rId13" Type="http://schemas.openxmlformats.org/officeDocument/2006/relationships/oleObject" Target="../embeddings/oleObject454.bin"/><Relationship Id="rId18" Type="http://schemas.openxmlformats.org/officeDocument/2006/relationships/image" Target="../media/image457.wmf"/><Relationship Id="rId3" Type="http://schemas.openxmlformats.org/officeDocument/2006/relationships/oleObject" Target="../embeddings/oleObject449.bin"/><Relationship Id="rId21" Type="http://schemas.openxmlformats.org/officeDocument/2006/relationships/oleObject" Target="../embeddings/oleObject458.bin"/><Relationship Id="rId7" Type="http://schemas.openxmlformats.org/officeDocument/2006/relationships/oleObject" Target="../embeddings/oleObject451.bin"/><Relationship Id="rId12" Type="http://schemas.openxmlformats.org/officeDocument/2006/relationships/image" Target="../media/image454.wmf"/><Relationship Id="rId17" Type="http://schemas.openxmlformats.org/officeDocument/2006/relationships/oleObject" Target="../embeddings/oleObject45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56.wmf"/><Relationship Id="rId20" Type="http://schemas.openxmlformats.org/officeDocument/2006/relationships/image" Target="../media/image458.wmf"/><Relationship Id="rId1" Type="http://schemas.openxmlformats.org/officeDocument/2006/relationships/vmlDrawing" Target="../drawings/vmlDrawing64.vml"/><Relationship Id="rId6" Type="http://schemas.openxmlformats.org/officeDocument/2006/relationships/image" Target="../media/image451.wmf"/><Relationship Id="rId11" Type="http://schemas.openxmlformats.org/officeDocument/2006/relationships/oleObject" Target="../embeddings/oleObject453.bin"/><Relationship Id="rId24" Type="http://schemas.openxmlformats.org/officeDocument/2006/relationships/image" Target="../media/image449.wmf"/><Relationship Id="rId5" Type="http://schemas.openxmlformats.org/officeDocument/2006/relationships/oleObject" Target="../embeddings/oleObject450.bin"/><Relationship Id="rId15" Type="http://schemas.openxmlformats.org/officeDocument/2006/relationships/oleObject" Target="../embeddings/oleObject455.bin"/><Relationship Id="rId23" Type="http://schemas.openxmlformats.org/officeDocument/2006/relationships/oleObject" Target="../embeddings/oleObject447.bin"/><Relationship Id="rId10" Type="http://schemas.openxmlformats.org/officeDocument/2006/relationships/image" Target="../media/image453.wmf"/><Relationship Id="rId19" Type="http://schemas.openxmlformats.org/officeDocument/2006/relationships/oleObject" Target="../embeddings/oleObject457.bin"/><Relationship Id="rId4" Type="http://schemas.openxmlformats.org/officeDocument/2006/relationships/image" Target="../media/image437.emf"/><Relationship Id="rId9" Type="http://schemas.openxmlformats.org/officeDocument/2006/relationships/oleObject" Target="../embeddings/oleObject452.bin"/><Relationship Id="rId14" Type="http://schemas.openxmlformats.org/officeDocument/2006/relationships/image" Target="../media/image455.wmf"/><Relationship Id="rId22" Type="http://schemas.openxmlformats.org/officeDocument/2006/relationships/image" Target="../media/image459.w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2.emf"/><Relationship Id="rId13" Type="http://schemas.openxmlformats.org/officeDocument/2006/relationships/oleObject" Target="../embeddings/oleObject464.bin"/><Relationship Id="rId18" Type="http://schemas.openxmlformats.org/officeDocument/2006/relationships/image" Target="../media/image467.emf"/><Relationship Id="rId3" Type="http://schemas.openxmlformats.org/officeDocument/2006/relationships/oleObject" Target="../embeddings/oleObject459.bin"/><Relationship Id="rId21" Type="http://schemas.openxmlformats.org/officeDocument/2006/relationships/oleObject" Target="../embeddings/oleObject468.bin"/><Relationship Id="rId7" Type="http://schemas.openxmlformats.org/officeDocument/2006/relationships/oleObject" Target="../embeddings/oleObject461.bin"/><Relationship Id="rId12" Type="http://schemas.openxmlformats.org/officeDocument/2006/relationships/image" Target="../media/image464.emf"/><Relationship Id="rId17" Type="http://schemas.openxmlformats.org/officeDocument/2006/relationships/oleObject" Target="../embeddings/oleObject46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66.emf"/><Relationship Id="rId20" Type="http://schemas.openxmlformats.org/officeDocument/2006/relationships/image" Target="../media/image468.emf"/><Relationship Id="rId1" Type="http://schemas.openxmlformats.org/officeDocument/2006/relationships/vmlDrawing" Target="../drawings/vmlDrawing65.vml"/><Relationship Id="rId6" Type="http://schemas.openxmlformats.org/officeDocument/2006/relationships/image" Target="../media/image461.emf"/><Relationship Id="rId11" Type="http://schemas.openxmlformats.org/officeDocument/2006/relationships/oleObject" Target="../embeddings/oleObject463.bin"/><Relationship Id="rId5" Type="http://schemas.openxmlformats.org/officeDocument/2006/relationships/oleObject" Target="../embeddings/oleObject460.bin"/><Relationship Id="rId15" Type="http://schemas.openxmlformats.org/officeDocument/2006/relationships/oleObject" Target="../embeddings/oleObject465.bin"/><Relationship Id="rId10" Type="http://schemas.openxmlformats.org/officeDocument/2006/relationships/image" Target="../media/image463.emf"/><Relationship Id="rId19" Type="http://schemas.openxmlformats.org/officeDocument/2006/relationships/oleObject" Target="../embeddings/oleObject467.bin"/><Relationship Id="rId4" Type="http://schemas.openxmlformats.org/officeDocument/2006/relationships/image" Target="../media/image460.emf"/><Relationship Id="rId9" Type="http://schemas.openxmlformats.org/officeDocument/2006/relationships/oleObject" Target="../embeddings/oleObject462.bin"/><Relationship Id="rId14" Type="http://schemas.openxmlformats.org/officeDocument/2006/relationships/image" Target="../media/image465.emf"/><Relationship Id="rId22" Type="http://schemas.openxmlformats.org/officeDocument/2006/relationships/image" Target="../media/image46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6.emf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61.emf"/><Relationship Id="rId4" Type="http://schemas.openxmlformats.org/officeDocument/2006/relationships/image" Target="../media/image65.emf"/><Relationship Id="rId9" Type="http://schemas.openxmlformats.org/officeDocument/2006/relationships/oleObject" Target="../embeddings/oleObject60.bin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2.emf"/><Relationship Id="rId13" Type="http://schemas.openxmlformats.org/officeDocument/2006/relationships/oleObject" Target="../embeddings/oleObject474.bin"/><Relationship Id="rId18" Type="http://schemas.openxmlformats.org/officeDocument/2006/relationships/image" Target="../media/image477.emf"/><Relationship Id="rId3" Type="http://schemas.openxmlformats.org/officeDocument/2006/relationships/oleObject" Target="../embeddings/oleObject469.bin"/><Relationship Id="rId21" Type="http://schemas.openxmlformats.org/officeDocument/2006/relationships/oleObject" Target="../embeddings/oleObject478.bin"/><Relationship Id="rId7" Type="http://schemas.openxmlformats.org/officeDocument/2006/relationships/oleObject" Target="../embeddings/oleObject471.bin"/><Relationship Id="rId12" Type="http://schemas.openxmlformats.org/officeDocument/2006/relationships/image" Target="../media/image474.emf"/><Relationship Id="rId17" Type="http://schemas.openxmlformats.org/officeDocument/2006/relationships/oleObject" Target="../embeddings/oleObject47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76.emf"/><Relationship Id="rId20" Type="http://schemas.openxmlformats.org/officeDocument/2006/relationships/image" Target="../media/image478.emf"/><Relationship Id="rId1" Type="http://schemas.openxmlformats.org/officeDocument/2006/relationships/vmlDrawing" Target="../drawings/vmlDrawing66.vml"/><Relationship Id="rId6" Type="http://schemas.openxmlformats.org/officeDocument/2006/relationships/image" Target="../media/image471.emf"/><Relationship Id="rId11" Type="http://schemas.openxmlformats.org/officeDocument/2006/relationships/oleObject" Target="../embeddings/oleObject473.bin"/><Relationship Id="rId24" Type="http://schemas.openxmlformats.org/officeDocument/2006/relationships/image" Target="../media/image480.emf"/><Relationship Id="rId5" Type="http://schemas.openxmlformats.org/officeDocument/2006/relationships/oleObject" Target="../embeddings/oleObject470.bin"/><Relationship Id="rId15" Type="http://schemas.openxmlformats.org/officeDocument/2006/relationships/oleObject" Target="../embeddings/oleObject475.bin"/><Relationship Id="rId23" Type="http://schemas.openxmlformats.org/officeDocument/2006/relationships/oleObject" Target="../embeddings/oleObject479.bin"/><Relationship Id="rId10" Type="http://schemas.openxmlformats.org/officeDocument/2006/relationships/image" Target="../media/image473.emf"/><Relationship Id="rId19" Type="http://schemas.openxmlformats.org/officeDocument/2006/relationships/oleObject" Target="../embeddings/oleObject477.bin"/><Relationship Id="rId4" Type="http://schemas.openxmlformats.org/officeDocument/2006/relationships/image" Target="../media/image470.emf"/><Relationship Id="rId9" Type="http://schemas.openxmlformats.org/officeDocument/2006/relationships/oleObject" Target="../embeddings/oleObject472.bin"/><Relationship Id="rId14" Type="http://schemas.openxmlformats.org/officeDocument/2006/relationships/image" Target="../media/image475.emf"/><Relationship Id="rId22" Type="http://schemas.openxmlformats.org/officeDocument/2006/relationships/image" Target="../media/image479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emf"/><Relationship Id="rId13" Type="http://schemas.openxmlformats.org/officeDocument/2006/relationships/image" Target="../media/image485.wmf"/><Relationship Id="rId3" Type="http://schemas.openxmlformats.org/officeDocument/2006/relationships/oleObject" Target="../embeddings/oleObject480.bin"/><Relationship Id="rId7" Type="http://schemas.openxmlformats.org/officeDocument/2006/relationships/oleObject" Target="../embeddings/oleObject482.bin"/><Relationship Id="rId12" Type="http://schemas.openxmlformats.org/officeDocument/2006/relationships/oleObject" Target="../embeddings/oleObject48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482.emf"/><Relationship Id="rId11" Type="http://schemas.openxmlformats.org/officeDocument/2006/relationships/image" Target="../media/image484.wmf"/><Relationship Id="rId5" Type="http://schemas.openxmlformats.org/officeDocument/2006/relationships/oleObject" Target="../embeddings/oleObject481.bin"/><Relationship Id="rId10" Type="http://schemas.openxmlformats.org/officeDocument/2006/relationships/oleObject" Target="../embeddings/oleObject483.bin"/><Relationship Id="rId4" Type="http://schemas.openxmlformats.org/officeDocument/2006/relationships/image" Target="../media/image481.emf"/><Relationship Id="rId9" Type="http://schemas.openxmlformats.org/officeDocument/2006/relationships/image" Target="../media/image48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emf"/><Relationship Id="rId13" Type="http://schemas.openxmlformats.org/officeDocument/2006/relationships/image" Target="../media/image486.png"/><Relationship Id="rId3" Type="http://schemas.openxmlformats.org/officeDocument/2006/relationships/oleObject" Target="../embeddings/oleObject485.bin"/><Relationship Id="rId7" Type="http://schemas.openxmlformats.org/officeDocument/2006/relationships/oleObject" Target="../embeddings/oleObject487.bin"/><Relationship Id="rId12" Type="http://schemas.openxmlformats.org/officeDocument/2006/relationships/image" Target="../media/image49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488.emf"/><Relationship Id="rId11" Type="http://schemas.openxmlformats.org/officeDocument/2006/relationships/oleObject" Target="../embeddings/oleObject489.bin"/><Relationship Id="rId5" Type="http://schemas.openxmlformats.org/officeDocument/2006/relationships/oleObject" Target="../embeddings/oleObject486.bin"/><Relationship Id="rId15" Type="http://schemas.openxmlformats.org/officeDocument/2006/relationships/image" Target="../media/image492.wmf"/><Relationship Id="rId10" Type="http://schemas.openxmlformats.org/officeDocument/2006/relationships/image" Target="../media/image490.emf"/><Relationship Id="rId4" Type="http://schemas.openxmlformats.org/officeDocument/2006/relationships/image" Target="../media/image487.emf"/><Relationship Id="rId9" Type="http://schemas.openxmlformats.org/officeDocument/2006/relationships/oleObject" Target="../embeddings/oleObject488.bin"/><Relationship Id="rId14" Type="http://schemas.openxmlformats.org/officeDocument/2006/relationships/oleObject" Target="../embeddings/oleObject490.bin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emf"/><Relationship Id="rId13" Type="http://schemas.openxmlformats.org/officeDocument/2006/relationships/oleObject" Target="../embeddings/oleObject496.bin"/><Relationship Id="rId18" Type="http://schemas.openxmlformats.org/officeDocument/2006/relationships/image" Target="../media/image500.emf"/><Relationship Id="rId3" Type="http://schemas.openxmlformats.org/officeDocument/2006/relationships/oleObject" Target="../embeddings/oleObject491.bin"/><Relationship Id="rId7" Type="http://schemas.openxmlformats.org/officeDocument/2006/relationships/oleObject" Target="../embeddings/oleObject493.bin"/><Relationship Id="rId12" Type="http://schemas.openxmlformats.org/officeDocument/2006/relationships/image" Target="../media/image497.emf"/><Relationship Id="rId17" Type="http://schemas.openxmlformats.org/officeDocument/2006/relationships/oleObject" Target="../embeddings/oleObject49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99.emf"/><Relationship Id="rId1" Type="http://schemas.openxmlformats.org/officeDocument/2006/relationships/vmlDrawing" Target="../drawings/vmlDrawing69.vml"/><Relationship Id="rId6" Type="http://schemas.openxmlformats.org/officeDocument/2006/relationships/image" Target="../media/image494.emf"/><Relationship Id="rId11" Type="http://schemas.openxmlformats.org/officeDocument/2006/relationships/oleObject" Target="../embeddings/oleObject495.bin"/><Relationship Id="rId5" Type="http://schemas.openxmlformats.org/officeDocument/2006/relationships/oleObject" Target="../embeddings/oleObject492.bin"/><Relationship Id="rId15" Type="http://schemas.openxmlformats.org/officeDocument/2006/relationships/oleObject" Target="../embeddings/oleObject497.bin"/><Relationship Id="rId10" Type="http://schemas.openxmlformats.org/officeDocument/2006/relationships/image" Target="../media/image496.emf"/><Relationship Id="rId4" Type="http://schemas.openxmlformats.org/officeDocument/2006/relationships/image" Target="../media/image493.emf"/><Relationship Id="rId9" Type="http://schemas.openxmlformats.org/officeDocument/2006/relationships/oleObject" Target="../embeddings/oleObject494.bin"/><Relationship Id="rId14" Type="http://schemas.openxmlformats.org/officeDocument/2006/relationships/image" Target="../media/image498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emf"/><Relationship Id="rId3" Type="http://schemas.openxmlformats.org/officeDocument/2006/relationships/oleObject" Target="../embeddings/oleObject499.bin"/><Relationship Id="rId7" Type="http://schemas.openxmlformats.org/officeDocument/2006/relationships/oleObject" Target="../embeddings/oleObject50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502.emf"/><Relationship Id="rId5" Type="http://schemas.openxmlformats.org/officeDocument/2006/relationships/oleObject" Target="../embeddings/oleObject500.bin"/><Relationship Id="rId10" Type="http://schemas.openxmlformats.org/officeDocument/2006/relationships/image" Target="../media/image504.emf"/><Relationship Id="rId4" Type="http://schemas.openxmlformats.org/officeDocument/2006/relationships/image" Target="../media/image501.emf"/><Relationship Id="rId9" Type="http://schemas.openxmlformats.org/officeDocument/2006/relationships/oleObject" Target="../embeddings/oleObject502.bin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emf"/><Relationship Id="rId3" Type="http://schemas.openxmlformats.org/officeDocument/2006/relationships/oleObject" Target="../embeddings/oleObject503.bin"/><Relationship Id="rId7" Type="http://schemas.openxmlformats.org/officeDocument/2006/relationships/oleObject" Target="../embeddings/oleObject50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506.emf"/><Relationship Id="rId5" Type="http://schemas.openxmlformats.org/officeDocument/2006/relationships/oleObject" Target="../embeddings/oleObject504.bin"/><Relationship Id="rId10" Type="http://schemas.openxmlformats.org/officeDocument/2006/relationships/image" Target="../media/image508.emf"/><Relationship Id="rId4" Type="http://schemas.openxmlformats.org/officeDocument/2006/relationships/image" Target="../media/image505.emf"/><Relationship Id="rId9" Type="http://schemas.openxmlformats.org/officeDocument/2006/relationships/oleObject" Target="../embeddings/oleObject506.bin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emf"/><Relationship Id="rId3" Type="http://schemas.openxmlformats.org/officeDocument/2006/relationships/oleObject" Target="../embeddings/oleObject507.bin"/><Relationship Id="rId7" Type="http://schemas.openxmlformats.org/officeDocument/2006/relationships/oleObject" Target="../embeddings/oleObject50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510.emf"/><Relationship Id="rId5" Type="http://schemas.openxmlformats.org/officeDocument/2006/relationships/oleObject" Target="../embeddings/oleObject508.bin"/><Relationship Id="rId10" Type="http://schemas.openxmlformats.org/officeDocument/2006/relationships/image" Target="../media/image512.emf"/><Relationship Id="rId4" Type="http://schemas.openxmlformats.org/officeDocument/2006/relationships/image" Target="../media/image509.emf"/><Relationship Id="rId9" Type="http://schemas.openxmlformats.org/officeDocument/2006/relationships/oleObject" Target="../embeddings/oleObject510.bin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e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emf"/><Relationship Id="rId3" Type="http://schemas.openxmlformats.org/officeDocument/2006/relationships/oleObject" Target="../embeddings/oleObject511.bin"/><Relationship Id="rId7" Type="http://schemas.openxmlformats.org/officeDocument/2006/relationships/oleObject" Target="../embeddings/oleObject5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514.emf"/><Relationship Id="rId5" Type="http://schemas.openxmlformats.org/officeDocument/2006/relationships/oleObject" Target="../embeddings/oleObject512.bin"/><Relationship Id="rId4" Type="http://schemas.openxmlformats.org/officeDocument/2006/relationships/image" Target="../media/image513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7" Type="http://schemas.openxmlformats.org/officeDocument/2006/relationships/image" Target="../media/image51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4.vml"/><Relationship Id="rId6" Type="http://schemas.openxmlformats.org/officeDocument/2006/relationships/oleObject" Target="../embeddings/oleObject515.bin"/><Relationship Id="rId5" Type="http://schemas.openxmlformats.org/officeDocument/2006/relationships/image" Target="../media/image516.wmf"/><Relationship Id="rId4" Type="http://schemas.openxmlformats.org/officeDocument/2006/relationships/oleObject" Target="../embeddings/oleObject514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oleObject" Target="../embeddings/oleObject72.bin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7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9.wmf"/><Relationship Id="rId11" Type="http://schemas.openxmlformats.org/officeDocument/2006/relationships/oleObject" Target="../embeddings/oleObject71.bin"/><Relationship Id="rId5" Type="http://schemas.openxmlformats.org/officeDocument/2006/relationships/oleObject" Target="../embeddings/oleObject68.bin"/><Relationship Id="rId10" Type="http://schemas.openxmlformats.org/officeDocument/2006/relationships/image" Target="../media/image71.wmf"/><Relationship Id="rId4" Type="http://schemas.openxmlformats.org/officeDocument/2006/relationships/image" Target="../media/image68.wmf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73.w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emf"/><Relationship Id="rId3" Type="http://schemas.openxmlformats.org/officeDocument/2006/relationships/oleObject" Target="../embeddings/oleObject516.bin"/><Relationship Id="rId7" Type="http://schemas.openxmlformats.org/officeDocument/2006/relationships/oleObject" Target="../embeddings/oleObject5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520.emf"/><Relationship Id="rId5" Type="http://schemas.openxmlformats.org/officeDocument/2006/relationships/oleObject" Target="../embeddings/oleObject517.bin"/><Relationship Id="rId10" Type="http://schemas.openxmlformats.org/officeDocument/2006/relationships/image" Target="../media/image522.wmf"/><Relationship Id="rId4" Type="http://schemas.openxmlformats.org/officeDocument/2006/relationships/image" Target="../media/image519.emf"/><Relationship Id="rId9" Type="http://schemas.openxmlformats.org/officeDocument/2006/relationships/oleObject" Target="../embeddings/oleObject519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emf"/><Relationship Id="rId13" Type="http://schemas.openxmlformats.org/officeDocument/2006/relationships/oleObject" Target="../embeddings/oleObject525.bin"/><Relationship Id="rId3" Type="http://schemas.openxmlformats.org/officeDocument/2006/relationships/oleObject" Target="../embeddings/oleObject520.bin"/><Relationship Id="rId7" Type="http://schemas.openxmlformats.org/officeDocument/2006/relationships/oleObject" Target="../embeddings/oleObject522.bin"/><Relationship Id="rId12" Type="http://schemas.openxmlformats.org/officeDocument/2006/relationships/image" Target="../media/image52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526.emf"/><Relationship Id="rId11" Type="http://schemas.openxmlformats.org/officeDocument/2006/relationships/oleObject" Target="../embeddings/oleObject524.bin"/><Relationship Id="rId5" Type="http://schemas.openxmlformats.org/officeDocument/2006/relationships/oleObject" Target="../embeddings/oleObject521.bin"/><Relationship Id="rId10" Type="http://schemas.openxmlformats.org/officeDocument/2006/relationships/image" Target="../media/image528.emf"/><Relationship Id="rId4" Type="http://schemas.openxmlformats.org/officeDocument/2006/relationships/image" Target="../media/image525.emf"/><Relationship Id="rId9" Type="http://schemas.openxmlformats.org/officeDocument/2006/relationships/oleObject" Target="../embeddings/oleObject523.bin"/><Relationship Id="rId14" Type="http://schemas.openxmlformats.org/officeDocument/2006/relationships/image" Target="../media/image530.e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emf"/><Relationship Id="rId3" Type="http://schemas.openxmlformats.org/officeDocument/2006/relationships/oleObject" Target="../embeddings/oleObject526.bin"/><Relationship Id="rId7" Type="http://schemas.openxmlformats.org/officeDocument/2006/relationships/oleObject" Target="../embeddings/oleObject528.bin"/><Relationship Id="rId12" Type="http://schemas.openxmlformats.org/officeDocument/2006/relationships/image" Target="../media/image53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532.emf"/><Relationship Id="rId11" Type="http://schemas.openxmlformats.org/officeDocument/2006/relationships/oleObject" Target="../embeddings/oleObject530.bin"/><Relationship Id="rId5" Type="http://schemas.openxmlformats.org/officeDocument/2006/relationships/oleObject" Target="../embeddings/oleObject527.bin"/><Relationship Id="rId10" Type="http://schemas.openxmlformats.org/officeDocument/2006/relationships/image" Target="../media/image534.emf"/><Relationship Id="rId4" Type="http://schemas.openxmlformats.org/officeDocument/2006/relationships/image" Target="../media/image531.emf"/><Relationship Id="rId9" Type="http://schemas.openxmlformats.org/officeDocument/2006/relationships/oleObject" Target="../embeddings/oleObject529.bin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emf"/><Relationship Id="rId13" Type="http://schemas.openxmlformats.org/officeDocument/2006/relationships/oleObject" Target="../embeddings/oleObject536.bin"/><Relationship Id="rId18" Type="http://schemas.openxmlformats.org/officeDocument/2006/relationships/image" Target="../media/image543.emf"/><Relationship Id="rId3" Type="http://schemas.openxmlformats.org/officeDocument/2006/relationships/oleObject" Target="../embeddings/oleObject531.bin"/><Relationship Id="rId7" Type="http://schemas.openxmlformats.org/officeDocument/2006/relationships/oleObject" Target="../embeddings/oleObject533.bin"/><Relationship Id="rId12" Type="http://schemas.openxmlformats.org/officeDocument/2006/relationships/image" Target="../media/image540.wmf"/><Relationship Id="rId17" Type="http://schemas.openxmlformats.org/officeDocument/2006/relationships/oleObject" Target="../embeddings/oleObject53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42.emf"/><Relationship Id="rId20" Type="http://schemas.openxmlformats.org/officeDocument/2006/relationships/image" Target="../media/image525.emf"/><Relationship Id="rId1" Type="http://schemas.openxmlformats.org/officeDocument/2006/relationships/vmlDrawing" Target="../drawings/vmlDrawing78.vml"/><Relationship Id="rId6" Type="http://schemas.openxmlformats.org/officeDocument/2006/relationships/image" Target="../media/image537.emf"/><Relationship Id="rId11" Type="http://schemas.openxmlformats.org/officeDocument/2006/relationships/oleObject" Target="../embeddings/oleObject535.bin"/><Relationship Id="rId5" Type="http://schemas.openxmlformats.org/officeDocument/2006/relationships/oleObject" Target="../embeddings/oleObject532.bin"/><Relationship Id="rId15" Type="http://schemas.openxmlformats.org/officeDocument/2006/relationships/oleObject" Target="../embeddings/oleObject537.bin"/><Relationship Id="rId10" Type="http://schemas.openxmlformats.org/officeDocument/2006/relationships/image" Target="../media/image539.emf"/><Relationship Id="rId19" Type="http://schemas.openxmlformats.org/officeDocument/2006/relationships/oleObject" Target="../embeddings/oleObject520.bin"/><Relationship Id="rId4" Type="http://schemas.openxmlformats.org/officeDocument/2006/relationships/image" Target="../media/image536.emf"/><Relationship Id="rId9" Type="http://schemas.openxmlformats.org/officeDocument/2006/relationships/oleObject" Target="../embeddings/oleObject534.bin"/><Relationship Id="rId14" Type="http://schemas.openxmlformats.org/officeDocument/2006/relationships/image" Target="../media/image541.e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6.emf"/><Relationship Id="rId3" Type="http://schemas.openxmlformats.org/officeDocument/2006/relationships/oleObject" Target="../embeddings/oleObject539.bin"/><Relationship Id="rId7" Type="http://schemas.openxmlformats.org/officeDocument/2006/relationships/oleObject" Target="../embeddings/oleObject541.bin"/><Relationship Id="rId12" Type="http://schemas.openxmlformats.org/officeDocument/2006/relationships/image" Target="../media/image54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545.emf"/><Relationship Id="rId11" Type="http://schemas.openxmlformats.org/officeDocument/2006/relationships/oleObject" Target="../embeddings/oleObject543.bin"/><Relationship Id="rId5" Type="http://schemas.openxmlformats.org/officeDocument/2006/relationships/oleObject" Target="../embeddings/oleObject540.bin"/><Relationship Id="rId10" Type="http://schemas.openxmlformats.org/officeDocument/2006/relationships/image" Target="../media/image547.emf"/><Relationship Id="rId4" Type="http://schemas.openxmlformats.org/officeDocument/2006/relationships/image" Target="../media/image544.emf"/><Relationship Id="rId9" Type="http://schemas.openxmlformats.org/officeDocument/2006/relationships/oleObject" Target="../embeddings/oleObject542.bin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emf"/><Relationship Id="rId3" Type="http://schemas.openxmlformats.org/officeDocument/2006/relationships/oleObject" Target="../embeddings/oleObject544.bin"/><Relationship Id="rId7" Type="http://schemas.openxmlformats.org/officeDocument/2006/relationships/oleObject" Target="../embeddings/oleObject54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550.emf"/><Relationship Id="rId5" Type="http://schemas.openxmlformats.org/officeDocument/2006/relationships/oleObject" Target="../embeddings/oleObject545.bin"/><Relationship Id="rId10" Type="http://schemas.openxmlformats.org/officeDocument/2006/relationships/image" Target="../media/image552.emf"/><Relationship Id="rId4" Type="http://schemas.openxmlformats.org/officeDocument/2006/relationships/image" Target="../media/image549.emf"/><Relationship Id="rId9" Type="http://schemas.openxmlformats.org/officeDocument/2006/relationships/oleObject" Target="../embeddings/oleObject547.bin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5.emf"/><Relationship Id="rId3" Type="http://schemas.openxmlformats.org/officeDocument/2006/relationships/oleObject" Target="../embeddings/oleObject548.bin"/><Relationship Id="rId7" Type="http://schemas.openxmlformats.org/officeDocument/2006/relationships/oleObject" Target="../embeddings/oleObject550.bin"/><Relationship Id="rId12" Type="http://schemas.openxmlformats.org/officeDocument/2006/relationships/image" Target="../media/image55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554.emf"/><Relationship Id="rId11" Type="http://schemas.openxmlformats.org/officeDocument/2006/relationships/oleObject" Target="../embeddings/oleObject552.bin"/><Relationship Id="rId5" Type="http://schemas.openxmlformats.org/officeDocument/2006/relationships/oleObject" Target="../embeddings/oleObject549.bin"/><Relationship Id="rId10" Type="http://schemas.openxmlformats.org/officeDocument/2006/relationships/image" Target="../media/image556.emf"/><Relationship Id="rId4" Type="http://schemas.openxmlformats.org/officeDocument/2006/relationships/image" Target="../media/image553.emf"/><Relationship Id="rId9" Type="http://schemas.openxmlformats.org/officeDocument/2006/relationships/oleObject" Target="../embeddings/oleObject551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7" Type="http://schemas.openxmlformats.org/officeDocument/2006/relationships/image" Target="../media/image55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2.vml"/><Relationship Id="rId6" Type="http://schemas.openxmlformats.org/officeDocument/2006/relationships/oleObject" Target="../embeddings/oleObject554.bin"/><Relationship Id="rId5" Type="http://schemas.openxmlformats.org/officeDocument/2006/relationships/image" Target="../media/image558.wmf"/><Relationship Id="rId4" Type="http://schemas.openxmlformats.org/officeDocument/2006/relationships/oleObject" Target="../embeddings/oleObject553.bin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3.emf"/><Relationship Id="rId13" Type="http://schemas.openxmlformats.org/officeDocument/2006/relationships/oleObject" Target="../embeddings/oleObject560.bin"/><Relationship Id="rId3" Type="http://schemas.openxmlformats.org/officeDocument/2006/relationships/oleObject" Target="../embeddings/oleObject555.bin"/><Relationship Id="rId7" Type="http://schemas.openxmlformats.org/officeDocument/2006/relationships/oleObject" Target="../embeddings/oleObject557.bin"/><Relationship Id="rId12" Type="http://schemas.openxmlformats.org/officeDocument/2006/relationships/image" Target="../media/image565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67.wmf"/><Relationship Id="rId1" Type="http://schemas.openxmlformats.org/officeDocument/2006/relationships/vmlDrawing" Target="../drawings/vmlDrawing83.vml"/><Relationship Id="rId6" Type="http://schemas.openxmlformats.org/officeDocument/2006/relationships/image" Target="../media/image562.emf"/><Relationship Id="rId11" Type="http://schemas.openxmlformats.org/officeDocument/2006/relationships/oleObject" Target="../embeddings/oleObject559.bin"/><Relationship Id="rId5" Type="http://schemas.openxmlformats.org/officeDocument/2006/relationships/oleObject" Target="../embeddings/oleObject556.bin"/><Relationship Id="rId15" Type="http://schemas.openxmlformats.org/officeDocument/2006/relationships/oleObject" Target="../embeddings/oleObject561.bin"/><Relationship Id="rId10" Type="http://schemas.openxmlformats.org/officeDocument/2006/relationships/image" Target="../media/image564.emf"/><Relationship Id="rId4" Type="http://schemas.openxmlformats.org/officeDocument/2006/relationships/image" Target="../media/image561.emf"/><Relationship Id="rId9" Type="http://schemas.openxmlformats.org/officeDocument/2006/relationships/oleObject" Target="../embeddings/oleObject558.bin"/><Relationship Id="rId14" Type="http://schemas.openxmlformats.org/officeDocument/2006/relationships/image" Target="../media/image566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3" Type="http://schemas.openxmlformats.org/officeDocument/2006/relationships/hyperlink" Target="#259,6,&#24187;&#28783;&#29255; 6"/><Relationship Id="rId7" Type="http://schemas.openxmlformats.org/officeDocument/2006/relationships/image" Target="../media/image7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74.bin"/><Relationship Id="rId5" Type="http://schemas.openxmlformats.org/officeDocument/2006/relationships/image" Target="../media/image74.emf"/><Relationship Id="rId4" Type="http://schemas.openxmlformats.org/officeDocument/2006/relationships/oleObject" Target="../embeddings/oleObject73.bin"/><Relationship Id="rId9" Type="http://schemas.openxmlformats.org/officeDocument/2006/relationships/image" Target="../media/image76.em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emf"/><Relationship Id="rId3" Type="http://schemas.openxmlformats.org/officeDocument/2006/relationships/oleObject" Target="../embeddings/oleObject562.bin"/><Relationship Id="rId7" Type="http://schemas.openxmlformats.org/officeDocument/2006/relationships/oleObject" Target="../embeddings/oleObject56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569.emf"/><Relationship Id="rId5" Type="http://schemas.openxmlformats.org/officeDocument/2006/relationships/oleObject" Target="../embeddings/oleObject563.bin"/><Relationship Id="rId10" Type="http://schemas.openxmlformats.org/officeDocument/2006/relationships/image" Target="../media/image571.emf"/><Relationship Id="rId4" Type="http://schemas.openxmlformats.org/officeDocument/2006/relationships/image" Target="../media/image568.emf"/><Relationship Id="rId9" Type="http://schemas.openxmlformats.org/officeDocument/2006/relationships/oleObject" Target="../embeddings/oleObject565.bin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4.emf"/><Relationship Id="rId3" Type="http://schemas.openxmlformats.org/officeDocument/2006/relationships/oleObject" Target="../embeddings/oleObject566.bin"/><Relationship Id="rId7" Type="http://schemas.openxmlformats.org/officeDocument/2006/relationships/oleObject" Target="../embeddings/oleObject568.bin"/><Relationship Id="rId12" Type="http://schemas.openxmlformats.org/officeDocument/2006/relationships/image" Target="../media/image57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573.emf"/><Relationship Id="rId11" Type="http://schemas.openxmlformats.org/officeDocument/2006/relationships/oleObject" Target="../embeddings/oleObject570.bin"/><Relationship Id="rId5" Type="http://schemas.openxmlformats.org/officeDocument/2006/relationships/oleObject" Target="../embeddings/oleObject567.bin"/><Relationship Id="rId10" Type="http://schemas.openxmlformats.org/officeDocument/2006/relationships/image" Target="../media/image575.emf"/><Relationship Id="rId4" Type="http://schemas.openxmlformats.org/officeDocument/2006/relationships/image" Target="../media/image572.emf"/><Relationship Id="rId9" Type="http://schemas.openxmlformats.org/officeDocument/2006/relationships/oleObject" Target="../embeddings/oleObject569.bin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7.emf"/><Relationship Id="rId13" Type="http://schemas.openxmlformats.org/officeDocument/2006/relationships/image" Target="../media/image580.png"/><Relationship Id="rId3" Type="http://schemas.openxmlformats.org/officeDocument/2006/relationships/oleObject" Target="../embeddings/oleObject562.bin"/><Relationship Id="rId7" Type="http://schemas.openxmlformats.org/officeDocument/2006/relationships/oleObject" Target="../embeddings/oleObject572.bin"/><Relationship Id="rId12" Type="http://schemas.openxmlformats.org/officeDocument/2006/relationships/image" Target="../media/image57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569.emf"/><Relationship Id="rId11" Type="http://schemas.openxmlformats.org/officeDocument/2006/relationships/oleObject" Target="../embeddings/oleObject574.bin"/><Relationship Id="rId5" Type="http://schemas.openxmlformats.org/officeDocument/2006/relationships/oleObject" Target="../embeddings/oleObject571.bin"/><Relationship Id="rId10" Type="http://schemas.openxmlformats.org/officeDocument/2006/relationships/image" Target="../media/image578.emf"/><Relationship Id="rId4" Type="http://schemas.openxmlformats.org/officeDocument/2006/relationships/image" Target="../media/image568.emf"/><Relationship Id="rId9" Type="http://schemas.openxmlformats.org/officeDocument/2006/relationships/oleObject" Target="../embeddings/oleObject573.bin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3.emf"/><Relationship Id="rId13" Type="http://schemas.openxmlformats.org/officeDocument/2006/relationships/oleObject" Target="../embeddings/oleObject577.bin"/><Relationship Id="rId18" Type="http://schemas.openxmlformats.org/officeDocument/2006/relationships/image" Target="../media/image585.emf"/><Relationship Id="rId3" Type="http://schemas.openxmlformats.org/officeDocument/2006/relationships/oleObject" Target="../embeddings/oleObject575.bin"/><Relationship Id="rId7" Type="http://schemas.openxmlformats.org/officeDocument/2006/relationships/oleObject" Target="../embeddings/oleObject538.bin"/><Relationship Id="rId12" Type="http://schemas.openxmlformats.org/officeDocument/2006/relationships/image" Target="../media/image542.emf"/><Relationship Id="rId17" Type="http://schemas.openxmlformats.org/officeDocument/2006/relationships/oleObject" Target="../embeddings/oleObject57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84.emf"/><Relationship Id="rId20" Type="http://schemas.openxmlformats.org/officeDocument/2006/relationships/image" Target="../media/image586.emf"/><Relationship Id="rId1" Type="http://schemas.openxmlformats.org/officeDocument/2006/relationships/vmlDrawing" Target="../drawings/vmlDrawing87.vml"/><Relationship Id="rId6" Type="http://schemas.openxmlformats.org/officeDocument/2006/relationships/image" Target="../media/image582.emf"/><Relationship Id="rId11" Type="http://schemas.openxmlformats.org/officeDocument/2006/relationships/oleObject" Target="../embeddings/oleObject537.bin"/><Relationship Id="rId5" Type="http://schemas.openxmlformats.org/officeDocument/2006/relationships/oleObject" Target="../embeddings/oleObject576.bin"/><Relationship Id="rId15" Type="http://schemas.openxmlformats.org/officeDocument/2006/relationships/oleObject" Target="../embeddings/oleObject578.bin"/><Relationship Id="rId10" Type="http://schemas.openxmlformats.org/officeDocument/2006/relationships/image" Target="../media/image541.emf"/><Relationship Id="rId19" Type="http://schemas.openxmlformats.org/officeDocument/2006/relationships/oleObject" Target="../embeddings/oleObject580.bin"/><Relationship Id="rId4" Type="http://schemas.openxmlformats.org/officeDocument/2006/relationships/image" Target="../media/image581.emf"/><Relationship Id="rId9" Type="http://schemas.openxmlformats.org/officeDocument/2006/relationships/oleObject" Target="../embeddings/oleObject536.bin"/><Relationship Id="rId14" Type="http://schemas.openxmlformats.org/officeDocument/2006/relationships/image" Target="../media/image583.e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9.emf"/><Relationship Id="rId3" Type="http://schemas.openxmlformats.org/officeDocument/2006/relationships/oleObject" Target="../embeddings/oleObject581.bin"/><Relationship Id="rId7" Type="http://schemas.openxmlformats.org/officeDocument/2006/relationships/oleObject" Target="../embeddings/oleObject58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588.emf"/><Relationship Id="rId5" Type="http://schemas.openxmlformats.org/officeDocument/2006/relationships/oleObject" Target="../embeddings/oleObject582.bin"/><Relationship Id="rId10" Type="http://schemas.openxmlformats.org/officeDocument/2006/relationships/image" Target="../media/image590.emf"/><Relationship Id="rId4" Type="http://schemas.openxmlformats.org/officeDocument/2006/relationships/image" Target="../media/image587.emf"/><Relationship Id="rId9" Type="http://schemas.openxmlformats.org/officeDocument/2006/relationships/oleObject" Target="../embeddings/oleObject584.bin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3.emf"/><Relationship Id="rId3" Type="http://schemas.openxmlformats.org/officeDocument/2006/relationships/oleObject" Target="../embeddings/oleObject585.bin"/><Relationship Id="rId7" Type="http://schemas.openxmlformats.org/officeDocument/2006/relationships/oleObject" Target="../embeddings/oleObject587.bin"/><Relationship Id="rId12" Type="http://schemas.openxmlformats.org/officeDocument/2006/relationships/image" Target="../media/image59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592.emf"/><Relationship Id="rId11" Type="http://schemas.openxmlformats.org/officeDocument/2006/relationships/oleObject" Target="../embeddings/oleObject589.bin"/><Relationship Id="rId5" Type="http://schemas.openxmlformats.org/officeDocument/2006/relationships/oleObject" Target="../embeddings/oleObject586.bin"/><Relationship Id="rId10" Type="http://schemas.openxmlformats.org/officeDocument/2006/relationships/image" Target="../media/image594.emf"/><Relationship Id="rId4" Type="http://schemas.openxmlformats.org/officeDocument/2006/relationships/image" Target="../media/image591.emf"/><Relationship Id="rId9" Type="http://schemas.openxmlformats.org/officeDocument/2006/relationships/oleObject" Target="../embeddings/oleObject588.bin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8.emf"/><Relationship Id="rId3" Type="http://schemas.openxmlformats.org/officeDocument/2006/relationships/oleObject" Target="../embeddings/oleObject590.bin"/><Relationship Id="rId7" Type="http://schemas.openxmlformats.org/officeDocument/2006/relationships/oleObject" Target="../embeddings/oleObject59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597.emf"/><Relationship Id="rId5" Type="http://schemas.openxmlformats.org/officeDocument/2006/relationships/oleObject" Target="../embeddings/oleObject591.bin"/><Relationship Id="rId4" Type="http://schemas.openxmlformats.org/officeDocument/2006/relationships/image" Target="../media/image596.e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emf"/><Relationship Id="rId3" Type="http://schemas.openxmlformats.org/officeDocument/2006/relationships/oleObject" Target="../embeddings/oleObject593.bin"/><Relationship Id="rId7" Type="http://schemas.openxmlformats.org/officeDocument/2006/relationships/oleObject" Target="../embeddings/oleObject59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1.vml"/><Relationship Id="rId6" Type="http://schemas.openxmlformats.org/officeDocument/2006/relationships/image" Target="../media/image600.emf"/><Relationship Id="rId5" Type="http://schemas.openxmlformats.org/officeDocument/2006/relationships/oleObject" Target="../embeddings/oleObject594.bin"/><Relationship Id="rId4" Type="http://schemas.openxmlformats.org/officeDocument/2006/relationships/image" Target="../media/image599.e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4.emf"/><Relationship Id="rId3" Type="http://schemas.openxmlformats.org/officeDocument/2006/relationships/oleObject" Target="../embeddings/oleObject596.bin"/><Relationship Id="rId7" Type="http://schemas.openxmlformats.org/officeDocument/2006/relationships/oleObject" Target="../embeddings/oleObject59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2.vml"/><Relationship Id="rId6" Type="http://schemas.openxmlformats.org/officeDocument/2006/relationships/image" Target="../media/image603.emf"/><Relationship Id="rId5" Type="http://schemas.openxmlformats.org/officeDocument/2006/relationships/oleObject" Target="../embeddings/oleObject597.bin"/><Relationship Id="rId10" Type="http://schemas.openxmlformats.org/officeDocument/2006/relationships/image" Target="../media/image605.emf"/><Relationship Id="rId4" Type="http://schemas.openxmlformats.org/officeDocument/2006/relationships/image" Target="../media/image602.emf"/><Relationship Id="rId9" Type="http://schemas.openxmlformats.org/officeDocument/2006/relationships/oleObject" Target="../embeddings/oleObject599.bin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8.emf"/><Relationship Id="rId13" Type="http://schemas.openxmlformats.org/officeDocument/2006/relationships/oleObject" Target="../embeddings/oleObject605.bin"/><Relationship Id="rId3" Type="http://schemas.openxmlformats.org/officeDocument/2006/relationships/oleObject" Target="../embeddings/oleObject600.bin"/><Relationship Id="rId7" Type="http://schemas.openxmlformats.org/officeDocument/2006/relationships/oleObject" Target="../embeddings/oleObject602.bin"/><Relationship Id="rId12" Type="http://schemas.openxmlformats.org/officeDocument/2006/relationships/image" Target="../media/image610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12.emf"/><Relationship Id="rId1" Type="http://schemas.openxmlformats.org/officeDocument/2006/relationships/vmlDrawing" Target="../drawings/vmlDrawing93.vml"/><Relationship Id="rId6" Type="http://schemas.openxmlformats.org/officeDocument/2006/relationships/image" Target="../media/image607.emf"/><Relationship Id="rId11" Type="http://schemas.openxmlformats.org/officeDocument/2006/relationships/oleObject" Target="../embeddings/oleObject604.bin"/><Relationship Id="rId5" Type="http://schemas.openxmlformats.org/officeDocument/2006/relationships/oleObject" Target="../embeddings/oleObject601.bin"/><Relationship Id="rId15" Type="http://schemas.openxmlformats.org/officeDocument/2006/relationships/oleObject" Target="../embeddings/oleObject606.bin"/><Relationship Id="rId10" Type="http://schemas.openxmlformats.org/officeDocument/2006/relationships/image" Target="../media/image609.emf"/><Relationship Id="rId4" Type="http://schemas.openxmlformats.org/officeDocument/2006/relationships/image" Target="../media/image606.emf"/><Relationship Id="rId9" Type="http://schemas.openxmlformats.org/officeDocument/2006/relationships/oleObject" Target="../embeddings/oleObject603.bin"/><Relationship Id="rId14" Type="http://schemas.openxmlformats.org/officeDocument/2006/relationships/image" Target="../media/image6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5" descr="C:\My Documents\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457200" y="381000"/>
            <a:ext cx="735012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第九章 二阶常微分方程级数解法变换法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b="1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       本征值问题</a:t>
            </a:r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1812925" y="2962275"/>
            <a:ext cx="184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8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101" name="Text Box 5">
            <a:hlinkClick r:id="rId4"/>
          </p:cNvPr>
          <p:cNvSpPr txBox="1">
            <a:spLocks noChangeArrowheads="1"/>
          </p:cNvSpPr>
          <p:nvPr/>
        </p:nvSpPr>
        <p:spPr bwMode="auto">
          <a:xfrm>
            <a:off x="1524000" y="3048000"/>
            <a:ext cx="480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9.2 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特殊函数常微分方程</a:t>
            </a:r>
          </a:p>
        </p:txBody>
      </p:sp>
      <p:sp>
        <p:nvSpPr>
          <p:cNvPr id="4102" name="Text Box 14">
            <a:hlinkClick r:id="rId5"/>
          </p:cNvPr>
          <p:cNvSpPr txBox="1">
            <a:spLocks noChangeArrowheads="1"/>
          </p:cNvSpPr>
          <p:nvPr/>
        </p:nvSpPr>
        <p:spPr bwMode="auto">
          <a:xfrm>
            <a:off x="1524000" y="2209800"/>
            <a:ext cx="3959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§9.1 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正交曲线坐标系</a:t>
            </a:r>
          </a:p>
        </p:txBody>
      </p:sp>
      <p:sp>
        <p:nvSpPr>
          <p:cNvPr id="4103" name="Text Box 32">
            <a:hlinkClick r:id="rId6"/>
          </p:cNvPr>
          <p:cNvSpPr txBox="1">
            <a:spLocks noChangeArrowheads="1"/>
          </p:cNvSpPr>
          <p:nvPr/>
        </p:nvSpPr>
        <p:spPr bwMode="auto">
          <a:xfrm>
            <a:off x="1524000" y="3962400"/>
            <a:ext cx="449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9.3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常点邻域的级数解法</a:t>
            </a:r>
          </a:p>
        </p:txBody>
      </p:sp>
      <p:sp>
        <p:nvSpPr>
          <p:cNvPr id="4104" name="Text Box 33">
            <a:hlinkClick r:id="rId7"/>
          </p:cNvPr>
          <p:cNvSpPr txBox="1">
            <a:spLocks noChangeArrowheads="1"/>
          </p:cNvSpPr>
          <p:nvPr/>
        </p:nvSpPr>
        <p:spPr bwMode="auto">
          <a:xfrm>
            <a:off x="1524000" y="4800600"/>
            <a:ext cx="5791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9.4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正则奇点邻域上的级数解法</a:t>
            </a:r>
          </a:p>
        </p:txBody>
      </p:sp>
      <p:sp>
        <p:nvSpPr>
          <p:cNvPr id="4105" name="Text Box 34">
            <a:hlinkClick r:id="rId8"/>
          </p:cNvPr>
          <p:cNvSpPr txBox="1">
            <a:spLocks noChangeArrowheads="1"/>
          </p:cNvSpPr>
          <p:nvPr/>
        </p:nvSpPr>
        <p:spPr bwMode="auto">
          <a:xfrm>
            <a:off x="1524000" y="5791200"/>
            <a:ext cx="5791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9.5 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施图姆</a:t>
            </a:r>
            <a:r>
              <a:rPr lang="en-US" altLang="zh-CN" sz="2800" b="1">
                <a:ea typeface="楷体_GB2312" pitchFamily="49" charset="-122"/>
              </a:rPr>
              <a:t>—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刘维本征值问题</a:t>
            </a: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5" name="Line 3"/>
          <p:cNvSpPr>
            <a:spLocks noChangeShapeType="1"/>
          </p:cNvSpPr>
          <p:nvPr/>
        </p:nvSpPr>
        <p:spPr bwMode="auto">
          <a:xfrm flipH="1">
            <a:off x="4038600" y="1219200"/>
            <a:ext cx="51054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278" name="Line 6"/>
          <p:cNvSpPr>
            <a:spLocks noChangeShapeType="1"/>
          </p:cNvSpPr>
          <p:nvPr/>
        </p:nvSpPr>
        <p:spPr bwMode="auto">
          <a:xfrm flipH="1">
            <a:off x="6096000" y="2819400"/>
            <a:ext cx="30480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282" name="Rectangle 10"/>
          <p:cNvSpPr>
            <a:spLocks noChangeArrowheads="1"/>
          </p:cNvSpPr>
          <p:nvPr/>
        </p:nvSpPr>
        <p:spPr bwMode="auto">
          <a:xfrm>
            <a:off x="0" y="25908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令</a:t>
            </a:r>
          </a:p>
        </p:txBody>
      </p:sp>
      <p:graphicFrame>
        <p:nvGraphicFramePr>
          <p:cNvPr id="16389" name="Object 11"/>
          <p:cNvGraphicFramePr>
            <a:graphicFrameLocks noChangeAspect="1"/>
          </p:cNvGraphicFramePr>
          <p:nvPr/>
        </p:nvGraphicFramePr>
        <p:xfrm>
          <a:off x="0" y="0"/>
          <a:ext cx="899001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6" name="公式" r:id="rId3" imgW="3490031" imgH="411480" progId="Equation.3">
                  <p:embed/>
                </p:oleObj>
              </mc:Choice>
              <mc:Fallback>
                <p:oleObj name="公式" r:id="rId3" imgW="3490031" imgH="4114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99001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284" name="Object 12"/>
          <p:cNvGraphicFramePr>
            <a:graphicFrameLocks noChangeAspect="1"/>
          </p:cNvGraphicFramePr>
          <p:nvPr/>
        </p:nvGraphicFramePr>
        <p:xfrm>
          <a:off x="0" y="1524000"/>
          <a:ext cx="84074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7" name="公式" r:id="rId5" imgW="3261218" imgH="411480" progId="Equation.3">
                  <p:embed/>
                </p:oleObj>
              </mc:Choice>
              <mc:Fallback>
                <p:oleObj name="公式" r:id="rId5" imgW="3261218" imgH="4114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524000"/>
                        <a:ext cx="84074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285" name="Object 13"/>
          <p:cNvGraphicFramePr>
            <a:graphicFrameLocks noChangeAspect="1"/>
          </p:cNvGraphicFramePr>
          <p:nvPr/>
        </p:nvGraphicFramePr>
        <p:xfrm>
          <a:off x="0" y="3048000"/>
          <a:ext cx="923131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8" name="公式" r:id="rId7" imgW="3802203" imgH="411480" progId="Equation.3">
                  <p:embed/>
                </p:oleObj>
              </mc:Choice>
              <mc:Fallback>
                <p:oleObj name="公式" r:id="rId7" imgW="3802203" imgH="4114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048000"/>
                        <a:ext cx="923131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286" name="Rectangle 14"/>
          <p:cNvSpPr>
            <a:spLocks noChangeArrowheads="1"/>
          </p:cNvSpPr>
          <p:nvPr/>
        </p:nvSpPr>
        <p:spPr bwMode="auto">
          <a:xfrm>
            <a:off x="0" y="4419600"/>
            <a:ext cx="2695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化简为两个方程</a:t>
            </a:r>
          </a:p>
        </p:txBody>
      </p:sp>
      <p:graphicFrame>
        <p:nvGraphicFramePr>
          <p:cNvPr id="310287" name="Object 15"/>
          <p:cNvGraphicFramePr>
            <a:graphicFrameLocks noChangeAspect="1"/>
          </p:cNvGraphicFramePr>
          <p:nvPr/>
        </p:nvGraphicFramePr>
        <p:xfrm>
          <a:off x="2971800" y="4419600"/>
          <a:ext cx="3209925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9" name="公式" r:id="rId9" imgW="1303126" imgH="365666" progId="Equation.3">
                  <p:embed/>
                </p:oleObj>
              </mc:Choice>
              <mc:Fallback>
                <p:oleObj name="公式" r:id="rId9" imgW="1303126" imgH="365666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419600"/>
                        <a:ext cx="3209925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288" name="Object 16"/>
          <p:cNvGraphicFramePr>
            <a:graphicFrameLocks noChangeAspect="1"/>
          </p:cNvGraphicFramePr>
          <p:nvPr/>
        </p:nvGraphicFramePr>
        <p:xfrm>
          <a:off x="2355850" y="5486400"/>
          <a:ext cx="663416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0" name="公式" r:id="rId11" imgW="2727889" imgH="411480" progId="Equation.3">
                  <p:embed/>
                </p:oleObj>
              </mc:Choice>
              <mc:Fallback>
                <p:oleObj name="公式" r:id="rId11" imgW="2727889" imgH="41148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5850" y="5486400"/>
                        <a:ext cx="663416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289" name="Rectangle 17"/>
          <p:cNvSpPr>
            <a:spLocks noChangeArrowheads="1"/>
          </p:cNvSpPr>
          <p:nvPr/>
        </p:nvSpPr>
        <p:spPr bwMode="auto">
          <a:xfrm>
            <a:off x="0" y="990600"/>
            <a:ext cx="426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两边除以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Y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，乘以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en-US" altLang="zh-CN" sz="2800" b="1" baseline="30000">
                <a:latin typeface="楷体_GB2312" pitchFamily="49" charset="-122"/>
                <a:ea typeface="楷体_GB2312" pitchFamily="49" charset="-122"/>
              </a:rPr>
              <a:t>2</a:t>
            </a:r>
            <a:endParaRPr lang="en-US" altLang="zh-CN" sz="2800" b="1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0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8400635"/>
              </p:ext>
            </p:extLst>
          </p:nvPr>
        </p:nvGraphicFramePr>
        <p:xfrm>
          <a:off x="467544" y="260648"/>
          <a:ext cx="5334000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67" name="Equation" r:id="rId3" imgW="1836455" imgH="365666" progId="Equation.DSMT4">
                  <p:embed/>
                </p:oleObj>
              </mc:Choice>
              <mc:Fallback>
                <p:oleObj name="Equation" r:id="rId3" imgW="1836455" imgH="365666" progId="Equation.DSMT4">
                  <p:embed/>
                  <p:pic>
                    <p:nvPicPr>
                      <p:cNvPr id="378884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260648"/>
                        <a:ext cx="5334000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62553"/>
              </p:ext>
            </p:extLst>
          </p:nvPr>
        </p:nvGraphicFramePr>
        <p:xfrm>
          <a:off x="498276" y="1449912"/>
          <a:ext cx="5688632" cy="4279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68" name="Equation" r:id="rId5" imgW="2819160" imgH="2120760" progId="Equation.DSMT4">
                  <p:embed/>
                </p:oleObj>
              </mc:Choice>
              <mc:Fallback>
                <p:oleObj name="Equation" r:id="rId5" imgW="2819160" imgH="2120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8276" y="1449912"/>
                        <a:ext cx="5688632" cy="42792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021312"/>
              </p:ext>
            </p:extLst>
          </p:nvPr>
        </p:nvGraphicFramePr>
        <p:xfrm>
          <a:off x="1691680" y="5829776"/>
          <a:ext cx="3934131" cy="632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69" name="Equation" r:id="rId7" imgW="1422360" imgH="228600" progId="Equation.DSMT4">
                  <p:embed/>
                </p:oleObj>
              </mc:Choice>
              <mc:Fallback>
                <p:oleObj name="Equation" r:id="rId7" imgW="14223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91680" y="5829776"/>
                        <a:ext cx="3934131" cy="6322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51520" y="5877272"/>
            <a:ext cx="100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00192" y="5877272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汉克尔函数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7215625"/>
              </p:ext>
            </p:extLst>
          </p:nvPr>
        </p:nvGraphicFramePr>
        <p:xfrm>
          <a:off x="4927600" y="2667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70" name="Equation" r:id="rId9" imgW="914400" imgH="198720" progId="Equation.DSMT4">
                  <p:embed/>
                </p:oleObj>
              </mc:Choice>
              <mc:Fallback>
                <p:oleObj name="Equation" r:id="rId9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27600" y="2667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3249250"/>
              </p:ext>
            </p:extLst>
          </p:nvPr>
        </p:nvGraphicFramePr>
        <p:xfrm>
          <a:off x="4283968" y="2325568"/>
          <a:ext cx="4643834" cy="562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71" name="Equation" r:id="rId11" imgW="1676160" imgH="203040" progId="Equation.DSMT4">
                  <p:embed/>
                </p:oleObj>
              </mc:Choice>
              <mc:Fallback>
                <p:oleObj name="Equation" r:id="rId11" imgW="1676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83968" y="2325568"/>
                        <a:ext cx="4643834" cy="5628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6424424"/>
      </p:ext>
    </p:extLst>
  </p:cSld>
  <p:clrMapOvr>
    <a:masterClrMapping/>
  </p:clrMapOvr>
  <p:transition>
    <p:random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97996"/>
              </p:ext>
            </p:extLst>
          </p:nvPr>
        </p:nvGraphicFramePr>
        <p:xfrm>
          <a:off x="109538" y="692150"/>
          <a:ext cx="7727950" cy="225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87" name="Equation" r:id="rId3" imgW="2793960" imgH="812520" progId="Equation.DSMT4">
                  <p:embed/>
                </p:oleObj>
              </mc:Choice>
              <mc:Fallback>
                <p:oleObj name="Equation" r:id="rId3" imgW="2793960" imgH="81252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538" y="692150"/>
                        <a:ext cx="7727950" cy="225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79512" y="119414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虚宗量汉克尔函数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894203"/>
              </p:ext>
            </p:extLst>
          </p:nvPr>
        </p:nvGraphicFramePr>
        <p:xfrm>
          <a:off x="204795" y="3515961"/>
          <a:ext cx="7762875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88" name="Equation" r:id="rId5" imgW="2806560" imgH="393480" progId="Equation.DSMT4">
                  <p:embed/>
                </p:oleObj>
              </mc:Choice>
              <mc:Fallback>
                <p:oleObj name="Equation" r:id="rId5" imgW="2806560" imgH="39348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4795" y="3515961"/>
                        <a:ext cx="7762875" cy="108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79512" y="3068960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特别的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696252"/>
              </p:ext>
            </p:extLst>
          </p:nvPr>
        </p:nvGraphicFramePr>
        <p:xfrm>
          <a:off x="206461" y="5051987"/>
          <a:ext cx="3935157" cy="668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89" name="Equation" r:id="rId7" imgW="1346040" imgH="228600" progId="Equation.DSMT4">
                  <p:embed/>
                </p:oleObj>
              </mc:Choice>
              <mc:Fallback>
                <p:oleObj name="Equation" r:id="rId7" imgW="13460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6461" y="5051987"/>
                        <a:ext cx="3935157" cy="6682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4742139"/>
      </p:ext>
    </p:extLst>
  </p:cSld>
  <p:clrMapOvr>
    <a:masterClrMapping/>
  </p:clrMapOvr>
  <p:transition>
    <p:random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6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1801800" prstMaterial="legacyPlastic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8195" name="Text Box 2">
            <a:hlinkClick r:id="rId3"/>
          </p:cNvPr>
          <p:cNvSpPr txBox="1">
            <a:spLocks noChangeArrowheads="1"/>
          </p:cNvSpPr>
          <p:nvPr/>
        </p:nvSpPr>
        <p:spPr bwMode="auto">
          <a:xfrm>
            <a:off x="2971800" y="228600"/>
            <a:ext cx="3422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§11.1 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三类柱函数</a:t>
            </a:r>
          </a:p>
        </p:txBody>
      </p:sp>
      <p:sp>
        <p:nvSpPr>
          <p:cNvPr id="400387" name="Line 3"/>
          <p:cNvSpPr>
            <a:spLocks noChangeShapeType="1"/>
          </p:cNvSpPr>
          <p:nvPr/>
        </p:nvSpPr>
        <p:spPr bwMode="auto">
          <a:xfrm flipH="1">
            <a:off x="3352800" y="3124200"/>
            <a:ext cx="5791200" cy="7620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0396" name="Rectangle 12"/>
          <p:cNvSpPr>
            <a:spLocks noChangeArrowheads="1"/>
          </p:cNvSpPr>
          <p:nvPr/>
        </p:nvSpPr>
        <p:spPr bwMode="auto">
          <a:xfrm>
            <a:off x="0" y="908720"/>
            <a:ext cx="3413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（一）、三类柱函数</a:t>
            </a:r>
          </a:p>
        </p:txBody>
      </p:sp>
      <p:sp>
        <p:nvSpPr>
          <p:cNvPr id="400397" name="Rectangle 13"/>
          <p:cNvSpPr>
            <a:spLocks noChangeArrowheads="1"/>
          </p:cNvSpPr>
          <p:nvPr/>
        </p:nvSpPr>
        <p:spPr bwMode="auto">
          <a:xfrm>
            <a:off x="0" y="3140075"/>
            <a:ext cx="233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第二类柱函数</a:t>
            </a:r>
          </a:p>
        </p:txBody>
      </p:sp>
      <p:sp>
        <p:nvSpPr>
          <p:cNvPr id="400398" name="Rectangle 14"/>
          <p:cNvSpPr>
            <a:spLocks noChangeArrowheads="1"/>
          </p:cNvSpPr>
          <p:nvPr/>
        </p:nvSpPr>
        <p:spPr bwMode="auto">
          <a:xfrm>
            <a:off x="0" y="1600200"/>
            <a:ext cx="233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第一类柱函数</a:t>
            </a:r>
          </a:p>
        </p:txBody>
      </p:sp>
      <p:sp>
        <p:nvSpPr>
          <p:cNvPr id="400399" name="Rectangle 15"/>
          <p:cNvSpPr>
            <a:spLocks noChangeArrowheads="1"/>
          </p:cNvSpPr>
          <p:nvPr/>
        </p:nvSpPr>
        <p:spPr bwMode="auto">
          <a:xfrm>
            <a:off x="0" y="5486400"/>
            <a:ext cx="233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第三类柱函数</a:t>
            </a:r>
          </a:p>
        </p:txBody>
      </p:sp>
      <p:graphicFrame>
        <p:nvGraphicFramePr>
          <p:cNvPr id="400400" name="Object 16"/>
          <p:cNvGraphicFramePr>
            <a:graphicFrameLocks noChangeAspect="1"/>
          </p:cNvGraphicFramePr>
          <p:nvPr/>
        </p:nvGraphicFramePr>
        <p:xfrm>
          <a:off x="2660650" y="1295400"/>
          <a:ext cx="6483350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02" name="公式" r:id="rId4" imgW="2331933" imgH="419116" progId="Equation.3">
                  <p:embed/>
                </p:oleObj>
              </mc:Choice>
              <mc:Fallback>
                <p:oleObj name="公式" r:id="rId4" imgW="2331933" imgH="419116" progId="Equation.3">
                  <p:embed/>
                  <p:pic>
                    <p:nvPicPr>
                      <p:cNvPr id="40040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0650" y="1295400"/>
                        <a:ext cx="6483350" cy="121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0401" name="Rectangle 17"/>
          <p:cNvSpPr>
            <a:spLocks noChangeArrowheads="1"/>
          </p:cNvSpPr>
          <p:nvPr/>
        </p:nvSpPr>
        <p:spPr bwMode="auto">
          <a:xfrm>
            <a:off x="4038600" y="2514600"/>
            <a:ext cx="28813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为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阶贝塞尔函数</a:t>
            </a:r>
          </a:p>
        </p:txBody>
      </p:sp>
      <p:graphicFrame>
        <p:nvGraphicFramePr>
          <p:cNvPr id="400402" name="Object 18"/>
          <p:cNvGraphicFramePr>
            <a:graphicFrameLocks noChangeAspect="1"/>
          </p:cNvGraphicFramePr>
          <p:nvPr/>
        </p:nvGraphicFramePr>
        <p:xfrm>
          <a:off x="2743200" y="3140075"/>
          <a:ext cx="5334000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03" name="公式" r:id="rId6" imgW="1851766" imgH="380937" progId="Equation.3">
                  <p:embed/>
                </p:oleObj>
              </mc:Choice>
              <mc:Fallback>
                <p:oleObj name="公式" r:id="rId6" imgW="1851766" imgH="380937" progId="Equation.3">
                  <p:embed/>
                  <p:pic>
                    <p:nvPicPr>
                      <p:cNvPr id="40040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140075"/>
                        <a:ext cx="5334000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0403" name="Rectangle 19"/>
          <p:cNvSpPr>
            <a:spLocks noChangeArrowheads="1"/>
          </p:cNvSpPr>
          <p:nvPr/>
        </p:nvSpPr>
        <p:spPr bwMode="auto">
          <a:xfrm>
            <a:off x="3657600" y="4435475"/>
            <a:ext cx="3200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为阶诺伊曼函数</a:t>
            </a:r>
          </a:p>
        </p:txBody>
      </p:sp>
      <p:sp>
        <p:nvSpPr>
          <p:cNvPr id="400404" name="Line 20"/>
          <p:cNvSpPr>
            <a:spLocks noChangeShapeType="1"/>
          </p:cNvSpPr>
          <p:nvPr/>
        </p:nvSpPr>
        <p:spPr bwMode="auto">
          <a:xfrm flipH="1">
            <a:off x="3276600" y="4968875"/>
            <a:ext cx="5867400" cy="7620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00405" name="Object 21"/>
          <p:cNvGraphicFramePr>
            <a:graphicFrameLocks noChangeAspect="1"/>
          </p:cNvGraphicFramePr>
          <p:nvPr/>
        </p:nvGraphicFramePr>
        <p:xfrm>
          <a:off x="2667000" y="5181600"/>
          <a:ext cx="431800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04" name="公式" r:id="rId8" imgW="1493662" imgH="228647" progId="Equation.3">
                  <p:embed/>
                </p:oleObj>
              </mc:Choice>
              <mc:Fallback>
                <p:oleObj name="公式" r:id="rId8" imgW="1493662" imgH="228647" progId="Equation.3">
                  <p:embed/>
                  <p:pic>
                    <p:nvPicPr>
                      <p:cNvPr id="400405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181600"/>
                        <a:ext cx="4318000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0406" name="Object 22"/>
          <p:cNvGraphicFramePr>
            <a:graphicFrameLocks noChangeAspect="1"/>
          </p:cNvGraphicFramePr>
          <p:nvPr/>
        </p:nvGraphicFramePr>
        <p:xfrm>
          <a:off x="2590800" y="6138863"/>
          <a:ext cx="4391025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05" name="公式" r:id="rId10" imgW="1523858" imgH="228647" progId="Equation.3">
                  <p:embed/>
                </p:oleObj>
              </mc:Choice>
              <mc:Fallback>
                <p:oleObj name="公式" r:id="rId10" imgW="1523858" imgH="228647" progId="Equation.3">
                  <p:embed/>
                  <p:pic>
                    <p:nvPicPr>
                      <p:cNvPr id="400406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6138863"/>
                        <a:ext cx="4391025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0407" name="Rectangle 23"/>
          <p:cNvSpPr>
            <a:spLocks noChangeArrowheads="1"/>
          </p:cNvSpPr>
          <p:nvPr/>
        </p:nvSpPr>
        <p:spPr bwMode="auto">
          <a:xfrm>
            <a:off x="7467600" y="5057775"/>
            <a:ext cx="16764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为第一种和第二种汉克尔函数</a:t>
            </a:r>
          </a:p>
        </p:txBody>
      </p:sp>
      <p:sp>
        <p:nvSpPr>
          <p:cNvPr id="400409" name="AutoShape 25"/>
          <p:cNvSpPr>
            <a:spLocks/>
          </p:cNvSpPr>
          <p:nvPr/>
        </p:nvSpPr>
        <p:spPr bwMode="auto">
          <a:xfrm>
            <a:off x="2209800" y="5486400"/>
            <a:ext cx="381000" cy="1066800"/>
          </a:xfrm>
          <a:prstGeom prst="leftBrace">
            <a:avLst>
              <a:gd name="adj1" fmla="val 23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039022"/>
      </p:ext>
    </p:extLst>
  </p:cSld>
  <p:clrMapOvr>
    <a:masterClrMapping/>
  </p:clrMapOvr>
  <p:transition>
    <p:random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6238962"/>
              </p:ext>
            </p:extLst>
          </p:nvPr>
        </p:nvGraphicFramePr>
        <p:xfrm>
          <a:off x="3059832" y="2160390"/>
          <a:ext cx="3856948" cy="916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752" name="Equation" r:id="rId3" imgW="1630609" imgH="388573" progId="Equation.DSMT4">
                  <p:embed/>
                </p:oleObj>
              </mc:Choice>
              <mc:Fallback>
                <p:oleObj name="Equation" r:id="rId3" imgW="1630609" imgH="388573" progId="Equation.DSMT4">
                  <p:embed/>
                  <p:pic>
                    <p:nvPicPr>
                      <p:cNvPr id="17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2160390"/>
                        <a:ext cx="3856948" cy="9163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24244" y="2326167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贝塞尔方程：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9512" y="119414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需要记忆的内容：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146948"/>
            <a:ext cx="3046127" cy="1985908"/>
          </a:xfrm>
          <a:prstGeom prst="rect">
            <a:avLst/>
          </a:prstGeom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827584" y="909069"/>
            <a:ext cx="19880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三类柱函数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264120"/>
              </p:ext>
            </p:extLst>
          </p:nvPr>
        </p:nvGraphicFramePr>
        <p:xfrm>
          <a:off x="1475656" y="3066949"/>
          <a:ext cx="47656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753" name="Equation" r:id="rId6" imgW="1714320" imgH="228600" progId="Equation.DSMT4">
                  <p:embed/>
                </p:oleObj>
              </mc:Choice>
              <mc:Fallback>
                <p:oleObj name="Equation" r:id="rId6" imgW="1714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75656" y="3066949"/>
                        <a:ext cx="4765675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93725" y="4147773"/>
            <a:ext cx="1810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特别地：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1897921"/>
              </p:ext>
            </p:extLst>
          </p:nvPr>
        </p:nvGraphicFramePr>
        <p:xfrm>
          <a:off x="1835696" y="3874422"/>
          <a:ext cx="6309597" cy="1178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754" name="Equation" r:id="rId8" imgW="2577960" imgH="482400" progId="Equation.DSMT4">
                  <p:embed/>
                </p:oleObj>
              </mc:Choice>
              <mc:Fallback>
                <p:oleObj name="Equation" r:id="rId8" imgW="2577960" imgH="48240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35696" y="3874422"/>
                        <a:ext cx="6309597" cy="11786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026"/>
          <p:cNvSpPr>
            <a:spLocks noChangeArrowheads="1"/>
          </p:cNvSpPr>
          <p:nvPr/>
        </p:nvSpPr>
        <p:spPr bwMode="auto">
          <a:xfrm>
            <a:off x="129008" y="5449736"/>
            <a:ext cx="2590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渐进条件：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13" name="Object 10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104845"/>
              </p:ext>
            </p:extLst>
          </p:nvPr>
        </p:nvGraphicFramePr>
        <p:xfrm>
          <a:off x="4106655" y="5359601"/>
          <a:ext cx="1917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755" name="公式" r:id="rId10" imgW="655391" imgH="213376" progId="Equation.3">
                  <p:embed/>
                </p:oleObj>
              </mc:Choice>
              <mc:Fallback>
                <p:oleObj name="公式" r:id="rId10" imgW="655391" imgH="213376" progId="Equation.3">
                  <p:embed/>
                  <p:pic>
                    <p:nvPicPr>
                      <p:cNvPr id="402438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6655" y="5359601"/>
                        <a:ext cx="19177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0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054947"/>
              </p:ext>
            </p:extLst>
          </p:nvPr>
        </p:nvGraphicFramePr>
        <p:xfrm>
          <a:off x="2021249" y="5315667"/>
          <a:ext cx="18494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756" name="Equation" r:id="rId12" imgW="632425" imgH="213376" progId="Equation.DSMT4">
                  <p:embed/>
                </p:oleObj>
              </mc:Choice>
              <mc:Fallback>
                <p:oleObj name="Equation" r:id="rId12" imgW="632425" imgH="213376" progId="Equation.DSMT4">
                  <p:embed/>
                  <p:pic>
                    <p:nvPicPr>
                      <p:cNvPr id="402439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1249" y="5315667"/>
                        <a:ext cx="1849438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0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946320"/>
              </p:ext>
            </p:extLst>
          </p:nvPr>
        </p:nvGraphicFramePr>
        <p:xfrm>
          <a:off x="6464092" y="5429576"/>
          <a:ext cx="217646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757" name="公式" r:id="rId14" imgW="746831" imgH="213376" progId="Equation.3">
                  <p:embed/>
                </p:oleObj>
              </mc:Choice>
              <mc:Fallback>
                <p:oleObj name="公式" r:id="rId14" imgW="746831" imgH="213376" progId="Equation.3">
                  <p:embed/>
                  <p:pic>
                    <p:nvPicPr>
                      <p:cNvPr id="402440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4092" y="5429576"/>
                        <a:ext cx="2176463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0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632111"/>
              </p:ext>
            </p:extLst>
          </p:nvPr>
        </p:nvGraphicFramePr>
        <p:xfrm>
          <a:off x="1835696" y="6020250"/>
          <a:ext cx="235743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758" name="公式" r:id="rId16" imgW="807649" imgH="213376" progId="Equation.3">
                  <p:embed/>
                </p:oleObj>
              </mc:Choice>
              <mc:Fallback>
                <p:oleObj name="公式" r:id="rId16" imgW="807649" imgH="213376" progId="Equation.3">
                  <p:embed/>
                  <p:pic>
                    <p:nvPicPr>
                      <p:cNvPr id="402441" name="Object 10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6020250"/>
                        <a:ext cx="2357437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0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0504039"/>
              </p:ext>
            </p:extLst>
          </p:nvPr>
        </p:nvGraphicFramePr>
        <p:xfrm>
          <a:off x="4522830" y="6032826"/>
          <a:ext cx="23939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759" name="公式" r:id="rId18" imgW="822960" imgH="213376" progId="Equation.3">
                  <p:embed/>
                </p:oleObj>
              </mc:Choice>
              <mc:Fallback>
                <p:oleObj name="公式" r:id="rId18" imgW="822960" imgH="213376" progId="Equation.3">
                  <p:embed/>
                  <p:pic>
                    <p:nvPicPr>
                      <p:cNvPr id="402442" name="Object 10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2830" y="6032826"/>
                        <a:ext cx="239395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8967961"/>
      </p:ext>
    </p:extLst>
  </p:cSld>
  <p:clrMapOvr>
    <a:masterClrMapping/>
  </p:clrMapOvr>
  <p:transition>
    <p:random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520" y="188640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虚宗量贝塞尔方程：</a:t>
            </a: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401405"/>
              </p:ext>
            </p:extLst>
          </p:nvPr>
        </p:nvGraphicFramePr>
        <p:xfrm>
          <a:off x="1619672" y="758241"/>
          <a:ext cx="47688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78" name="公式" r:id="rId3" imgW="1836455" imgH="388573" progId="Equation.3">
                  <p:embed/>
                </p:oleObj>
              </mc:Choice>
              <mc:Fallback>
                <p:oleObj name="公式" r:id="rId3" imgW="1836455" imgH="388573" progId="Equation.3">
                  <p:embed/>
                  <p:pic>
                    <p:nvPicPr>
                      <p:cNvPr id="39526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758241"/>
                        <a:ext cx="476885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121960"/>
              </p:ext>
            </p:extLst>
          </p:nvPr>
        </p:nvGraphicFramePr>
        <p:xfrm>
          <a:off x="395536" y="1556792"/>
          <a:ext cx="7620000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79" name="公式" r:id="rId5" imgW="2636449" imgH="403844" progId="Equation.3">
                  <p:embed/>
                </p:oleObj>
              </mc:Choice>
              <mc:Fallback>
                <p:oleObj name="公式" r:id="rId5" imgW="2636449" imgH="403844" progId="Equation.3">
                  <p:embed/>
                  <p:pic>
                    <p:nvPicPr>
                      <p:cNvPr id="3799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1556792"/>
                        <a:ext cx="7620000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3288385"/>
              </p:ext>
            </p:extLst>
          </p:nvPr>
        </p:nvGraphicFramePr>
        <p:xfrm>
          <a:off x="376238" y="2847975"/>
          <a:ext cx="7726362" cy="225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80" name="Equation" r:id="rId7" imgW="2793960" imgH="812520" progId="Equation.DSMT4">
                  <p:embed/>
                </p:oleObj>
              </mc:Choice>
              <mc:Fallback>
                <p:oleObj name="Equation" r:id="rId7" imgW="2793960" imgH="81252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6238" y="2847975"/>
                        <a:ext cx="7726362" cy="225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906689"/>
              </p:ext>
            </p:extLst>
          </p:nvPr>
        </p:nvGraphicFramePr>
        <p:xfrm>
          <a:off x="1691680" y="5301208"/>
          <a:ext cx="3935157" cy="668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81" name="Equation" r:id="rId9" imgW="1346040" imgH="228600" progId="Equation.DSMT4">
                  <p:embed/>
                </p:oleObj>
              </mc:Choice>
              <mc:Fallback>
                <p:oleObj name="Equation" r:id="rId9" imgW="1346040" imgH="22860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91680" y="5301208"/>
                        <a:ext cx="3935157" cy="6682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1643311"/>
      </p:ext>
    </p:extLst>
  </p:cSld>
  <p:clrMapOvr>
    <a:masterClrMapping/>
  </p:clrMapOvr>
  <p:transition>
    <p:random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63" y="44624"/>
            <a:ext cx="3702000" cy="2409561"/>
          </a:xfrm>
          <a:prstGeom prst="rect">
            <a:avLst/>
          </a:prstGeom>
        </p:spPr>
      </p:pic>
      <p:graphicFrame>
        <p:nvGraphicFramePr>
          <p:cNvPr id="3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607465"/>
              </p:ext>
            </p:extLst>
          </p:nvPr>
        </p:nvGraphicFramePr>
        <p:xfrm>
          <a:off x="320016" y="620688"/>
          <a:ext cx="3856948" cy="916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703" name="Equation" r:id="rId4" imgW="1630609" imgH="388573" progId="Equation.DSMT4">
                  <p:embed/>
                </p:oleObj>
              </mc:Choice>
              <mc:Fallback>
                <p:oleObj name="Equation" r:id="rId4" imgW="1630609" imgH="388573" progId="Equation.DSMT4">
                  <p:embed/>
                  <p:pic>
                    <p:nvPicPr>
                      <p:cNvPr id="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16" y="620688"/>
                        <a:ext cx="3856948" cy="9163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745271"/>
              </p:ext>
            </p:extLst>
          </p:nvPr>
        </p:nvGraphicFramePr>
        <p:xfrm>
          <a:off x="4927600" y="2667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704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27600" y="2667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79512" y="2573050"/>
            <a:ext cx="2451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dirty="0"/>
              <a:t>ν</a:t>
            </a:r>
            <a:r>
              <a:rPr lang="zh-CN" altLang="en-US" dirty="0"/>
              <a:t>为非整数</a:t>
            </a:r>
          </a:p>
        </p:txBody>
      </p:sp>
      <p:graphicFrame>
        <p:nvGraphicFramePr>
          <p:cNvPr id="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100134"/>
              </p:ext>
            </p:extLst>
          </p:nvPr>
        </p:nvGraphicFramePr>
        <p:xfrm>
          <a:off x="2286440" y="2611849"/>
          <a:ext cx="3781047" cy="661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705" name="Equation" r:id="rId8" imgW="1549080" imgH="228600" progId="Equation.DSMT4">
                  <p:embed/>
                </p:oleObj>
              </mc:Choice>
              <mc:Fallback>
                <p:oleObj name="Equation" r:id="rId8" imgW="1549080" imgH="228600" progId="Equation.DSMT4">
                  <p:embed/>
                  <p:pic>
                    <p:nvPicPr>
                      <p:cNvPr id="36558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440" y="2611849"/>
                        <a:ext cx="3781047" cy="6611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20016" y="4904414"/>
            <a:ext cx="2451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为虚数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107291"/>
              </p:ext>
            </p:extLst>
          </p:nvPr>
        </p:nvGraphicFramePr>
        <p:xfrm>
          <a:off x="2286440" y="3732526"/>
          <a:ext cx="3671888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706" name="Equation" r:id="rId10" imgW="1320480" imgH="228600" progId="Equation.DSMT4">
                  <p:embed/>
                </p:oleObj>
              </mc:Choice>
              <mc:Fallback>
                <p:oleObj name="Equation" r:id="rId10" imgW="1320480" imgH="22860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86440" y="3732526"/>
                        <a:ext cx="3671888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右大括号 9"/>
          <p:cNvSpPr/>
          <p:nvPr/>
        </p:nvSpPr>
        <p:spPr bwMode="auto">
          <a:xfrm>
            <a:off x="6156176" y="2667000"/>
            <a:ext cx="343359" cy="1757400"/>
          </a:xfrm>
          <a:prstGeom prst="rightBrace">
            <a:avLst>
              <a:gd name="adj1" fmla="val 55467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1912" y="3884926"/>
            <a:ext cx="2451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dirty="0"/>
              <a:t>ν</a:t>
            </a:r>
            <a:r>
              <a:rPr lang="zh-CN" altLang="en-US" dirty="0"/>
              <a:t>为整数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425548" y="4859113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虚宗量贝塞尔方程：</a:t>
            </a: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881847"/>
              </p:ext>
            </p:extLst>
          </p:nvPr>
        </p:nvGraphicFramePr>
        <p:xfrm>
          <a:off x="2414588" y="5653088"/>
          <a:ext cx="3860800" cy="66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707" name="Equation" r:id="rId12" imgW="1320480" imgH="228600" progId="Equation.DSMT4">
                  <p:embed/>
                </p:oleObj>
              </mc:Choice>
              <mc:Fallback>
                <p:oleObj name="Equation" r:id="rId12" imgW="1320480" imgH="22860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414588" y="5653088"/>
                        <a:ext cx="3860800" cy="66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540447"/>
              </p:ext>
            </p:extLst>
          </p:nvPr>
        </p:nvGraphicFramePr>
        <p:xfrm>
          <a:off x="6804248" y="2942425"/>
          <a:ext cx="1978025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708" name="Equation" r:id="rId14" imgW="711000" imgH="457200" progId="Equation.DSMT4">
                  <p:embed/>
                </p:oleObj>
              </mc:Choice>
              <mc:Fallback>
                <p:oleObj name="Equation" r:id="rId14" imgW="711000" imgH="45720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804248" y="2942425"/>
                        <a:ext cx="1978025" cy="1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9453045"/>
      </p:ext>
    </p:extLst>
  </p:cSld>
  <p:clrMapOvr>
    <a:masterClrMapping/>
  </p:clrMapOvr>
  <p:transition>
    <p:random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6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1801800" prstMaterial="legacyPlastic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99331" name="Text Box 2">
            <a:hlinkClick r:id="rId3"/>
          </p:cNvPr>
          <p:cNvSpPr txBox="1">
            <a:spLocks noChangeArrowheads="1"/>
          </p:cNvSpPr>
          <p:nvPr/>
        </p:nvSpPr>
        <p:spPr bwMode="auto">
          <a:xfrm>
            <a:off x="1752600" y="228600"/>
            <a:ext cx="5791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9.5 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施图姆</a:t>
            </a:r>
            <a:r>
              <a:rPr lang="en-US" altLang="zh-CN" sz="2800" b="1" dirty="0">
                <a:ea typeface="楷体_GB2312" pitchFamily="49" charset="-122"/>
              </a:rPr>
              <a:t>—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刘维尔本征值问题</a:t>
            </a:r>
          </a:p>
        </p:txBody>
      </p:sp>
      <p:sp>
        <p:nvSpPr>
          <p:cNvPr id="384004" name="Rectangle 4"/>
          <p:cNvSpPr>
            <a:spLocks noChangeArrowheads="1"/>
          </p:cNvSpPr>
          <p:nvPr/>
        </p:nvSpPr>
        <p:spPr bwMode="auto">
          <a:xfrm>
            <a:off x="228600" y="959651"/>
            <a:ext cx="5953874" cy="523220"/>
          </a:xfrm>
          <a:prstGeom prst="rect">
            <a:avLst/>
          </a:prstGeom>
          <a:solidFill>
            <a:srgbClr val="00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（一）、施图姆</a:t>
            </a:r>
            <a:r>
              <a:rPr lang="en-US" altLang="zh-CN" sz="2800" b="1" dirty="0">
                <a:ea typeface="楷体_GB2312" pitchFamily="49" charset="-122"/>
              </a:rPr>
              <a:t>—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刘维尔本征值问题</a:t>
            </a:r>
          </a:p>
        </p:txBody>
      </p:sp>
      <p:sp>
        <p:nvSpPr>
          <p:cNvPr id="384005" name="Rectangle 5"/>
          <p:cNvSpPr>
            <a:spLocks noChangeArrowheads="1"/>
          </p:cNvSpPr>
          <p:nvPr/>
        </p:nvSpPr>
        <p:spPr bwMode="auto">
          <a:xfrm>
            <a:off x="228600" y="1447800"/>
            <a:ext cx="1978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考虑形式为</a:t>
            </a:r>
          </a:p>
        </p:txBody>
      </p:sp>
      <p:graphicFrame>
        <p:nvGraphicFramePr>
          <p:cNvPr id="384013" name="Object 13"/>
          <p:cNvGraphicFramePr>
            <a:graphicFrameLocks noChangeAspect="1"/>
          </p:cNvGraphicFramePr>
          <p:nvPr/>
        </p:nvGraphicFramePr>
        <p:xfrm>
          <a:off x="7145338" y="1981200"/>
          <a:ext cx="1998662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70" name="公式" r:id="rId4" imgW="655391" imgH="175197" progId="Equation.3">
                  <p:embed/>
                </p:oleObj>
              </mc:Choice>
              <mc:Fallback>
                <p:oleObj name="公式" r:id="rId4" imgW="655391" imgH="175197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5338" y="1981200"/>
                        <a:ext cx="1998662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4014" name="Object 14"/>
          <p:cNvGraphicFramePr>
            <a:graphicFrameLocks noChangeAspect="1"/>
          </p:cNvGraphicFramePr>
          <p:nvPr/>
        </p:nvGraphicFramePr>
        <p:xfrm>
          <a:off x="381000" y="1828800"/>
          <a:ext cx="6324600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71" name="公式" r:id="rId6" imgW="2064843" imgH="365666" progId="Equation.3">
                  <p:embed/>
                </p:oleObj>
              </mc:Choice>
              <mc:Fallback>
                <p:oleObj name="公式" r:id="rId6" imgW="2064843" imgH="365666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828800"/>
                        <a:ext cx="6324600" cy="103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4017" name="Rectangle 17"/>
          <p:cNvSpPr>
            <a:spLocks noChangeArrowheads="1"/>
          </p:cNvSpPr>
          <p:nvPr/>
        </p:nvSpPr>
        <p:spPr bwMode="auto">
          <a:xfrm>
            <a:off x="304800" y="2785195"/>
            <a:ext cx="8272463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的带参量</a:t>
            </a:r>
            <a:r>
              <a:rPr lang="zh-CN" altLang="en-US" sz="28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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的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二阶常微分方程，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（在特定边界条件下！）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只有某些非零</a:t>
            </a:r>
            <a:r>
              <a:rPr lang="zh-CN" altLang="en-US" sz="28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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方程才有解，</a:t>
            </a:r>
            <a:r>
              <a:rPr lang="zh-CN" altLang="en-US" sz="28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称为</a:t>
            </a:r>
            <a:r>
              <a:rPr lang="zh-CN" altLang="en-US" sz="28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本征值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，对应的非零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解称为</a:t>
            </a:r>
            <a:r>
              <a:rPr lang="zh-CN" altLang="en-US" sz="28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本征函数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84019" name="Rectangle 19"/>
          <p:cNvSpPr>
            <a:spLocks noChangeArrowheads="1"/>
          </p:cNvSpPr>
          <p:nvPr/>
        </p:nvSpPr>
        <p:spPr bwMode="auto">
          <a:xfrm>
            <a:off x="0" y="4038600"/>
            <a:ext cx="7391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前面介绍的方程都属于施图姆</a:t>
            </a:r>
            <a:r>
              <a:rPr lang="en-US" altLang="zh-CN" sz="2800" b="1" dirty="0">
                <a:ea typeface="楷体_GB2312" pitchFamily="49" charset="-122"/>
              </a:rPr>
              <a:t>—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刘维尔型方程</a:t>
            </a:r>
          </a:p>
        </p:txBody>
      </p:sp>
      <p:sp>
        <p:nvSpPr>
          <p:cNvPr id="384029" name="Rectangle 29"/>
          <p:cNvSpPr>
            <a:spLocks noChangeArrowheads="1"/>
          </p:cNvSpPr>
          <p:nvPr/>
        </p:nvSpPr>
        <p:spPr bwMode="auto">
          <a:xfrm>
            <a:off x="0" y="4800600"/>
            <a:ext cx="3409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i)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考虑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贝塞尔方程</a:t>
            </a:r>
          </a:p>
        </p:txBody>
      </p:sp>
      <p:graphicFrame>
        <p:nvGraphicFramePr>
          <p:cNvPr id="384031" name="Object 31"/>
          <p:cNvGraphicFramePr>
            <a:graphicFrameLocks noChangeAspect="1"/>
          </p:cNvGraphicFramePr>
          <p:nvPr/>
        </p:nvGraphicFramePr>
        <p:xfrm>
          <a:off x="3886200" y="4648200"/>
          <a:ext cx="4249738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72" name="公式" r:id="rId8" imgW="1630609" imgH="388573" progId="Equation.3">
                  <p:embed/>
                </p:oleObj>
              </mc:Choice>
              <mc:Fallback>
                <p:oleObj name="公式" r:id="rId8" imgW="1630609" imgH="388573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648200"/>
                        <a:ext cx="4249738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4032" name="AutoShape 32"/>
          <p:cNvSpPr>
            <a:spLocks noChangeArrowheads="1"/>
          </p:cNvSpPr>
          <p:nvPr/>
        </p:nvSpPr>
        <p:spPr bwMode="auto">
          <a:xfrm>
            <a:off x="304800" y="60960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84033" name="Object 33"/>
          <p:cNvGraphicFramePr>
            <a:graphicFrameLocks noChangeAspect="1"/>
          </p:cNvGraphicFramePr>
          <p:nvPr/>
        </p:nvGraphicFramePr>
        <p:xfrm>
          <a:off x="1371600" y="5746750"/>
          <a:ext cx="4867275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73" name="公式" r:id="rId10" imgW="1585102" imgH="388573" progId="Equation.3">
                  <p:embed/>
                </p:oleObj>
              </mc:Choice>
              <mc:Fallback>
                <p:oleObj name="公式" r:id="rId10" imgW="1585102" imgH="388573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746750"/>
                        <a:ext cx="4867275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9" name="Line 5"/>
          <p:cNvSpPr>
            <a:spLocks noChangeShapeType="1"/>
          </p:cNvSpPr>
          <p:nvPr/>
        </p:nvSpPr>
        <p:spPr bwMode="auto">
          <a:xfrm flipH="1">
            <a:off x="3810000" y="914400"/>
            <a:ext cx="51054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85030" name="Object 6"/>
          <p:cNvGraphicFramePr>
            <a:graphicFrameLocks noChangeAspect="1"/>
          </p:cNvGraphicFramePr>
          <p:nvPr/>
        </p:nvGraphicFramePr>
        <p:xfrm>
          <a:off x="6916738" y="228600"/>
          <a:ext cx="1998662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22" name="公式" r:id="rId3" imgW="655391" imgH="175197" progId="Equation.3">
                  <p:embed/>
                </p:oleObj>
              </mc:Choice>
              <mc:Fallback>
                <p:oleObj name="公式" r:id="rId3" imgW="655391" imgH="175197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6738" y="228600"/>
                        <a:ext cx="1998662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5031" name="Object 7"/>
          <p:cNvGraphicFramePr>
            <a:graphicFrameLocks noChangeAspect="1"/>
          </p:cNvGraphicFramePr>
          <p:nvPr/>
        </p:nvGraphicFramePr>
        <p:xfrm>
          <a:off x="0" y="0"/>
          <a:ext cx="6324600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23" name="公式" r:id="rId5" imgW="2064843" imgH="365666" progId="Equation.3">
                  <p:embed/>
                </p:oleObj>
              </mc:Choice>
              <mc:Fallback>
                <p:oleObj name="公式" r:id="rId5" imgW="2064843" imgH="36566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6324600" cy="103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5034" name="Rectangle 10"/>
          <p:cNvSpPr>
            <a:spLocks noChangeArrowheads="1"/>
          </p:cNvSpPr>
          <p:nvPr/>
        </p:nvSpPr>
        <p:spPr bwMode="auto">
          <a:xfrm>
            <a:off x="0" y="1066800"/>
            <a:ext cx="2870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i)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贝塞尔方程</a:t>
            </a:r>
          </a:p>
        </p:txBody>
      </p:sp>
      <p:sp>
        <p:nvSpPr>
          <p:cNvPr id="385036" name="AutoShape 12"/>
          <p:cNvSpPr>
            <a:spLocks noChangeArrowheads="1"/>
          </p:cNvSpPr>
          <p:nvPr/>
        </p:nvSpPr>
        <p:spPr bwMode="auto">
          <a:xfrm>
            <a:off x="381000" y="25908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85037" name="Object 13"/>
          <p:cNvGraphicFramePr>
            <a:graphicFrameLocks noChangeAspect="1"/>
          </p:cNvGraphicFramePr>
          <p:nvPr/>
        </p:nvGraphicFramePr>
        <p:xfrm>
          <a:off x="2857500" y="1143000"/>
          <a:ext cx="5059363" cy="117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24" name="公式" r:id="rId7" imgW="1645920" imgH="411480" progId="Equation.3">
                  <p:embed/>
                </p:oleObj>
              </mc:Choice>
              <mc:Fallback>
                <p:oleObj name="公式" r:id="rId7" imgW="1645920" imgH="4114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1143000"/>
                        <a:ext cx="5059363" cy="1173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5038" name="Object 14"/>
          <p:cNvGraphicFramePr>
            <a:graphicFrameLocks noChangeAspect="1"/>
          </p:cNvGraphicFramePr>
          <p:nvPr/>
        </p:nvGraphicFramePr>
        <p:xfrm>
          <a:off x="2209800" y="2590800"/>
          <a:ext cx="1685925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25" name="公式" r:id="rId9" imgW="525674" imgH="175197" progId="Equation.3">
                  <p:embed/>
                </p:oleObj>
              </mc:Choice>
              <mc:Fallback>
                <p:oleObj name="公式" r:id="rId9" imgW="525674" imgH="175197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590800"/>
                        <a:ext cx="1685925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5040" name="Object 16"/>
          <p:cNvGraphicFramePr>
            <a:graphicFrameLocks noChangeAspect="1"/>
          </p:cNvGraphicFramePr>
          <p:nvPr/>
        </p:nvGraphicFramePr>
        <p:xfrm>
          <a:off x="4495800" y="2209800"/>
          <a:ext cx="1955800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26" name="公式" r:id="rId11" imgW="617114" imgH="411480" progId="Equation.3">
                  <p:embed/>
                </p:oleObj>
              </mc:Choice>
              <mc:Fallback>
                <p:oleObj name="公式" r:id="rId11" imgW="617114" imgH="41148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209800"/>
                        <a:ext cx="1955800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5041" name="Object 17"/>
          <p:cNvGraphicFramePr>
            <a:graphicFrameLocks noChangeAspect="1"/>
          </p:cNvGraphicFramePr>
          <p:nvPr/>
        </p:nvGraphicFramePr>
        <p:xfrm>
          <a:off x="7385050" y="2438400"/>
          <a:ext cx="1758950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27" name="公式" r:id="rId13" imgW="556295" imgH="175197" progId="Equation.3">
                  <p:embed/>
                </p:oleObj>
              </mc:Choice>
              <mc:Fallback>
                <p:oleObj name="公式" r:id="rId13" imgW="556295" imgH="175197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5050" y="2438400"/>
                        <a:ext cx="1758950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5042" name="Object 18"/>
          <p:cNvGraphicFramePr>
            <a:graphicFrameLocks noChangeAspect="1"/>
          </p:cNvGraphicFramePr>
          <p:nvPr/>
        </p:nvGraphicFramePr>
        <p:xfrm>
          <a:off x="7696200" y="3276600"/>
          <a:ext cx="11414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28" name="公式" r:id="rId15" imgW="365760" imgH="198104" progId="Equation.3">
                  <p:embed/>
                </p:oleObj>
              </mc:Choice>
              <mc:Fallback>
                <p:oleObj name="公式" r:id="rId15" imgW="365760" imgH="198104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3276600"/>
                        <a:ext cx="1141413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5043" name="Object 19"/>
          <p:cNvGraphicFramePr>
            <a:graphicFrameLocks noChangeAspect="1"/>
          </p:cNvGraphicFramePr>
          <p:nvPr/>
        </p:nvGraphicFramePr>
        <p:xfrm>
          <a:off x="4648200" y="3352800"/>
          <a:ext cx="10318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29" name="公式" r:id="rId17" imgW="327483" imgH="144654" progId="Equation.3">
                  <p:embed/>
                </p:oleObj>
              </mc:Choice>
              <mc:Fallback>
                <p:oleObj name="公式" r:id="rId17" imgW="327483" imgH="144654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3352800"/>
                        <a:ext cx="1031875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5044" name="Object 20"/>
          <p:cNvGraphicFramePr>
            <a:graphicFrameLocks noChangeAspect="1"/>
          </p:cNvGraphicFramePr>
          <p:nvPr/>
        </p:nvGraphicFramePr>
        <p:xfrm>
          <a:off x="2286000" y="3352800"/>
          <a:ext cx="11842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30" name="公式" r:id="rId19" imgW="365760" imgH="175197" progId="Equation.3">
                  <p:embed/>
                </p:oleObj>
              </mc:Choice>
              <mc:Fallback>
                <p:oleObj name="公式" r:id="rId19" imgW="365760" imgH="175197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352800"/>
                        <a:ext cx="118427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5045" name="Rectangle 21"/>
          <p:cNvSpPr>
            <a:spLocks noChangeArrowheads="1"/>
          </p:cNvSpPr>
          <p:nvPr/>
        </p:nvSpPr>
        <p:spPr bwMode="auto">
          <a:xfrm>
            <a:off x="0" y="4416425"/>
            <a:ext cx="1752600" cy="2227263"/>
          </a:xfrm>
          <a:prstGeom prst="rect">
            <a:avLst/>
          </a:prstGeom>
          <a:solidFill>
            <a:srgbClr val="00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注意：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贝塞尔方程是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在柱坐标系中代换得到的</a:t>
            </a:r>
          </a:p>
        </p:txBody>
      </p:sp>
      <p:graphicFrame>
        <p:nvGraphicFramePr>
          <p:cNvPr id="385046" name="Object 22"/>
          <p:cNvGraphicFramePr>
            <a:graphicFrameLocks noChangeAspect="1"/>
          </p:cNvGraphicFramePr>
          <p:nvPr/>
        </p:nvGraphicFramePr>
        <p:xfrm>
          <a:off x="1905000" y="4800600"/>
          <a:ext cx="17526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31" name="公式" r:id="rId21" imgW="693243" imgH="198104" progId="Equation.3">
                  <p:embed/>
                </p:oleObj>
              </mc:Choice>
              <mc:Fallback>
                <p:oleObj name="公式" r:id="rId21" imgW="693243" imgH="198104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800600"/>
                        <a:ext cx="17526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5047" name="Object 23"/>
          <p:cNvGraphicFramePr>
            <a:graphicFrameLocks noChangeAspect="1"/>
          </p:cNvGraphicFramePr>
          <p:nvPr/>
        </p:nvGraphicFramePr>
        <p:xfrm>
          <a:off x="4267200" y="4800600"/>
          <a:ext cx="464026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32" name="公式" r:id="rId23" imgW="1783293" imgH="411480" progId="Equation.3">
                  <p:embed/>
                </p:oleObj>
              </mc:Choice>
              <mc:Fallback>
                <p:oleObj name="公式" r:id="rId23" imgW="1783293" imgH="41148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4800600"/>
                        <a:ext cx="464026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5048" name="Object 24"/>
          <p:cNvGraphicFramePr>
            <a:graphicFrameLocks noChangeAspect="1"/>
          </p:cNvGraphicFramePr>
          <p:nvPr/>
        </p:nvGraphicFramePr>
        <p:xfrm>
          <a:off x="2057400" y="6184900"/>
          <a:ext cx="14478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33" name="公式" r:id="rId25" imgW="563951" imgH="221011" progId="Equation.3">
                  <p:embed/>
                </p:oleObj>
              </mc:Choice>
              <mc:Fallback>
                <p:oleObj name="公式" r:id="rId25" imgW="563951" imgH="221011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6184900"/>
                        <a:ext cx="14478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5049" name="Object 25"/>
          <p:cNvGraphicFramePr>
            <a:graphicFrameLocks noChangeAspect="1"/>
          </p:cNvGraphicFramePr>
          <p:nvPr/>
        </p:nvGraphicFramePr>
        <p:xfrm>
          <a:off x="4267200" y="5791200"/>
          <a:ext cx="46482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34" name="公式" r:id="rId27" imgW="1706738" imgH="388573" progId="Equation.3">
                  <p:embed/>
                </p:oleObj>
              </mc:Choice>
              <mc:Fallback>
                <p:oleObj name="公式" r:id="rId27" imgW="1706738" imgH="388573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5791200"/>
                        <a:ext cx="46482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5050" name="Line 26"/>
          <p:cNvSpPr>
            <a:spLocks noChangeShapeType="1"/>
          </p:cNvSpPr>
          <p:nvPr/>
        </p:nvSpPr>
        <p:spPr bwMode="auto">
          <a:xfrm flipH="1">
            <a:off x="3733800" y="3962400"/>
            <a:ext cx="54102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5051" name="Rectangle 27"/>
          <p:cNvSpPr>
            <a:spLocks noChangeArrowheads="1"/>
          </p:cNvSpPr>
          <p:nvPr/>
        </p:nvSpPr>
        <p:spPr bwMode="auto">
          <a:xfrm>
            <a:off x="1676400" y="3810000"/>
            <a:ext cx="1600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自然边界条件</a:t>
            </a:r>
          </a:p>
        </p:txBody>
      </p:sp>
      <p:graphicFrame>
        <p:nvGraphicFramePr>
          <p:cNvPr id="385052" name="Object 28"/>
          <p:cNvGraphicFramePr>
            <a:graphicFrameLocks noChangeAspect="1"/>
          </p:cNvGraphicFramePr>
          <p:nvPr/>
        </p:nvGraphicFramePr>
        <p:xfrm>
          <a:off x="3067050" y="3962400"/>
          <a:ext cx="2252663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35" name="公式" r:id="rId29" imgW="746831" imgH="182833" progId="Equation.3">
                  <p:embed/>
                </p:oleObj>
              </mc:Choice>
              <mc:Fallback>
                <p:oleObj name="公式" r:id="rId29" imgW="746831" imgH="182833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0" y="3962400"/>
                        <a:ext cx="2252663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5053" name="Line 29"/>
          <p:cNvSpPr>
            <a:spLocks noChangeShapeType="1"/>
          </p:cNvSpPr>
          <p:nvPr/>
        </p:nvSpPr>
        <p:spPr bwMode="auto">
          <a:xfrm flipH="1" flipV="1">
            <a:off x="3886200" y="4800600"/>
            <a:ext cx="525145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85054" name="Object 30"/>
          <p:cNvGraphicFramePr>
            <a:graphicFrameLocks noChangeAspect="1"/>
          </p:cNvGraphicFramePr>
          <p:nvPr/>
        </p:nvGraphicFramePr>
        <p:xfrm>
          <a:off x="6732588" y="4017963"/>
          <a:ext cx="17399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36" name="公式" r:id="rId31" imgW="563951" imgH="198104" progId="Equation.3">
                  <p:embed/>
                </p:oleObj>
              </mc:Choice>
              <mc:Fallback>
                <p:oleObj name="公式" r:id="rId31" imgW="563951" imgH="198104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4017963"/>
                        <a:ext cx="17399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5055" name="AutoShape 31"/>
          <p:cNvSpPr>
            <a:spLocks/>
          </p:cNvSpPr>
          <p:nvPr/>
        </p:nvSpPr>
        <p:spPr bwMode="auto">
          <a:xfrm>
            <a:off x="1371600" y="1752600"/>
            <a:ext cx="381000" cy="2590800"/>
          </a:xfrm>
          <a:prstGeom prst="leftBrace">
            <a:avLst>
              <a:gd name="adj1" fmla="val 56667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85056" name="Object 32"/>
          <p:cNvGraphicFramePr>
            <a:graphicFrameLocks noChangeAspect="1"/>
          </p:cNvGraphicFramePr>
          <p:nvPr/>
        </p:nvGraphicFramePr>
        <p:xfrm>
          <a:off x="30163" y="1905000"/>
          <a:ext cx="1385887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37" name="公式" r:id="rId33" imgW="540985" imgH="221011" progId="Equation.3">
                  <p:embed/>
                </p:oleObj>
              </mc:Choice>
              <mc:Fallback>
                <p:oleObj name="公式" r:id="rId33" imgW="540985" imgH="221011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3" y="1905000"/>
                        <a:ext cx="1385887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Line 2"/>
          <p:cNvSpPr>
            <a:spLocks noChangeShapeType="1"/>
          </p:cNvSpPr>
          <p:nvPr/>
        </p:nvSpPr>
        <p:spPr bwMode="auto">
          <a:xfrm flipH="1">
            <a:off x="0" y="1371600"/>
            <a:ext cx="5105400" cy="0"/>
          </a:xfrm>
          <a:prstGeom prst="line">
            <a:avLst/>
          </a:prstGeom>
          <a:noFill/>
          <a:ln w="1905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01379" name="Object 3"/>
          <p:cNvGraphicFramePr>
            <a:graphicFrameLocks noChangeAspect="1"/>
          </p:cNvGraphicFramePr>
          <p:nvPr/>
        </p:nvGraphicFramePr>
        <p:xfrm>
          <a:off x="6916738" y="228600"/>
          <a:ext cx="1998662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27" name="公式" r:id="rId3" imgW="655391" imgH="175197" progId="Equation.3">
                  <p:embed/>
                </p:oleObj>
              </mc:Choice>
              <mc:Fallback>
                <p:oleObj name="公式" r:id="rId3" imgW="655391" imgH="175197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6738" y="228600"/>
                        <a:ext cx="1998662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0" name="Object 4"/>
          <p:cNvGraphicFramePr>
            <a:graphicFrameLocks noChangeAspect="1"/>
          </p:cNvGraphicFramePr>
          <p:nvPr/>
        </p:nvGraphicFramePr>
        <p:xfrm>
          <a:off x="0" y="0"/>
          <a:ext cx="6324600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28" name="公式" r:id="rId5" imgW="2064843" imgH="365666" progId="Equation.3">
                  <p:embed/>
                </p:oleObj>
              </mc:Choice>
              <mc:Fallback>
                <p:oleObj name="公式" r:id="rId5" imgW="2064843" imgH="36566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6324600" cy="103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6053" name="Rectangle 5"/>
          <p:cNvSpPr>
            <a:spLocks noChangeArrowheads="1"/>
          </p:cNvSpPr>
          <p:nvPr/>
        </p:nvSpPr>
        <p:spPr bwMode="auto">
          <a:xfrm>
            <a:off x="0" y="1600200"/>
            <a:ext cx="2870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ii)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勒让德方程</a:t>
            </a:r>
          </a:p>
        </p:txBody>
      </p:sp>
      <p:sp>
        <p:nvSpPr>
          <p:cNvPr id="386054" name="AutoShape 6"/>
          <p:cNvSpPr>
            <a:spLocks noChangeArrowheads="1"/>
          </p:cNvSpPr>
          <p:nvPr/>
        </p:nvSpPr>
        <p:spPr bwMode="auto">
          <a:xfrm>
            <a:off x="304800" y="36576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86056" name="Object 8"/>
          <p:cNvGraphicFramePr>
            <a:graphicFrameLocks noChangeAspect="1"/>
          </p:cNvGraphicFramePr>
          <p:nvPr/>
        </p:nvGraphicFramePr>
        <p:xfrm>
          <a:off x="1676400" y="3200400"/>
          <a:ext cx="233362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29" name="公式" r:id="rId7" imgW="746831" imgH="198104" progId="Equation.3">
                  <p:embed/>
                </p:oleObj>
              </mc:Choice>
              <mc:Fallback>
                <p:oleObj name="公式" r:id="rId7" imgW="746831" imgH="198104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200400"/>
                        <a:ext cx="233362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6057" name="Object 9"/>
          <p:cNvGraphicFramePr>
            <a:graphicFrameLocks noChangeAspect="1"/>
          </p:cNvGraphicFramePr>
          <p:nvPr/>
        </p:nvGraphicFramePr>
        <p:xfrm>
          <a:off x="4630738" y="3259138"/>
          <a:ext cx="1643062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30" name="公式" r:id="rId9" imgW="518018" imgH="175197" progId="Equation.3">
                  <p:embed/>
                </p:oleObj>
              </mc:Choice>
              <mc:Fallback>
                <p:oleObj name="公式" r:id="rId9" imgW="518018" imgH="175197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0738" y="3259138"/>
                        <a:ext cx="1643062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6058" name="Object 10"/>
          <p:cNvGraphicFramePr>
            <a:graphicFrameLocks noChangeAspect="1"/>
          </p:cNvGraphicFramePr>
          <p:nvPr/>
        </p:nvGraphicFramePr>
        <p:xfrm>
          <a:off x="7477125" y="3276600"/>
          <a:ext cx="1606550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31" name="公式" r:id="rId11" imgW="503133" imgH="175197" progId="Equation.3">
                  <p:embed/>
                </p:oleObj>
              </mc:Choice>
              <mc:Fallback>
                <p:oleObj name="公式" r:id="rId11" imgW="503133" imgH="175197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7125" y="3276600"/>
                        <a:ext cx="1606550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6059" name="Object 11"/>
          <p:cNvGraphicFramePr>
            <a:graphicFrameLocks noChangeAspect="1"/>
          </p:cNvGraphicFramePr>
          <p:nvPr/>
        </p:nvGraphicFramePr>
        <p:xfrm>
          <a:off x="7696200" y="4191000"/>
          <a:ext cx="919163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32" name="公式" r:id="rId13" imgW="289631" imgH="144654" progId="Equation.3">
                  <p:embed/>
                </p:oleObj>
              </mc:Choice>
              <mc:Fallback>
                <p:oleObj name="公式" r:id="rId13" imgW="289631" imgH="14465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4191000"/>
                        <a:ext cx="919163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6060" name="Object 12"/>
          <p:cNvGraphicFramePr>
            <a:graphicFrameLocks noChangeAspect="1"/>
          </p:cNvGraphicFramePr>
          <p:nvPr/>
        </p:nvGraphicFramePr>
        <p:xfrm>
          <a:off x="4800600" y="4191000"/>
          <a:ext cx="125412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33" name="公式" r:id="rId15" imgW="404037" imgH="144654" progId="Equation.3">
                  <p:embed/>
                </p:oleObj>
              </mc:Choice>
              <mc:Fallback>
                <p:oleObj name="公式" r:id="rId15" imgW="404037" imgH="144654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191000"/>
                        <a:ext cx="1254125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6061" name="Object 13"/>
          <p:cNvGraphicFramePr>
            <a:graphicFrameLocks noChangeAspect="1"/>
          </p:cNvGraphicFramePr>
          <p:nvPr/>
        </p:nvGraphicFramePr>
        <p:xfrm>
          <a:off x="1905000" y="4267200"/>
          <a:ext cx="20272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34" name="公式" r:id="rId17" imgW="640080" imgH="175197" progId="Equation.3">
                  <p:embed/>
                </p:oleObj>
              </mc:Choice>
              <mc:Fallback>
                <p:oleObj name="公式" r:id="rId17" imgW="640080" imgH="175197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267200"/>
                        <a:ext cx="20272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6069" name="Object 21"/>
          <p:cNvGraphicFramePr>
            <a:graphicFrameLocks noChangeAspect="1"/>
          </p:cNvGraphicFramePr>
          <p:nvPr/>
        </p:nvGraphicFramePr>
        <p:xfrm>
          <a:off x="1905000" y="2057400"/>
          <a:ext cx="4310063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35" name="公式" r:id="rId19" imgW="1760326" imgH="365666" progId="Equation.3">
                  <p:embed/>
                </p:oleObj>
              </mc:Choice>
              <mc:Fallback>
                <p:oleObj name="公式" r:id="rId19" imgW="1760326" imgH="365666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057400"/>
                        <a:ext cx="4310063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6071" name="Rectangle 23"/>
          <p:cNvSpPr>
            <a:spLocks noChangeArrowheads="1"/>
          </p:cNvSpPr>
          <p:nvPr/>
        </p:nvSpPr>
        <p:spPr bwMode="auto">
          <a:xfrm>
            <a:off x="1600200" y="5257800"/>
            <a:ext cx="233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自然边界条件</a:t>
            </a:r>
          </a:p>
        </p:txBody>
      </p:sp>
      <p:graphicFrame>
        <p:nvGraphicFramePr>
          <p:cNvPr id="386072" name="Object 24"/>
          <p:cNvGraphicFramePr>
            <a:graphicFrameLocks noChangeAspect="1"/>
          </p:cNvGraphicFramePr>
          <p:nvPr/>
        </p:nvGraphicFramePr>
        <p:xfrm>
          <a:off x="4191000" y="5181600"/>
          <a:ext cx="2443163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36" name="公式" r:id="rId21" imgW="807649" imgH="182833" progId="Equation.3">
                  <p:embed/>
                </p:oleObj>
              </mc:Choice>
              <mc:Fallback>
                <p:oleObj name="公式" r:id="rId21" imgW="807649" imgH="182833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5181600"/>
                        <a:ext cx="2443163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6073" name="AutoShape 25"/>
          <p:cNvSpPr>
            <a:spLocks/>
          </p:cNvSpPr>
          <p:nvPr/>
        </p:nvSpPr>
        <p:spPr bwMode="auto">
          <a:xfrm>
            <a:off x="1143000" y="2362200"/>
            <a:ext cx="457200" cy="3352800"/>
          </a:xfrm>
          <a:prstGeom prst="leftBrace">
            <a:avLst>
              <a:gd name="adj1" fmla="val 61111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Line 2"/>
          <p:cNvSpPr>
            <a:spLocks noChangeShapeType="1"/>
          </p:cNvSpPr>
          <p:nvPr/>
        </p:nvSpPr>
        <p:spPr bwMode="auto">
          <a:xfrm flipH="1">
            <a:off x="0" y="1447800"/>
            <a:ext cx="51054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02403" name="Object 3"/>
          <p:cNvGraphicFramePr>
            <a:graphicFrameLocks noChangeAspect="1"/>
          </p:cNvGraphicFramePr>
          <p:nvPr/>
        </p:nvGraphicFramePr>
        <p:xfrm>
          <a:off x="6916738" y="228600"/>
          <a:ext cx="1998662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51" name="公式" r:id="rId3" imgW="655391" imgH="175197" progId="Equation.3">
                  <p:embed/>
                </p:oleObj>
              </mc:Choice>
              <mc:Fallback>
                <p:oleObj name="公式" r:id="rId3" imgW="655391" imgH="175197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6738" y="228600"/>
                        <a:ext cx="1998662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4" name="Object 4"/>
          <p:cNvGraphicFramePr>
            <a:graphicFrameLocks noChangeAspect="1"/>
          </p:cNvGraphicFramePr>
          <p:nvPr/>
        </p:nvGraphicFramePr>
        <p:xfrm>
          <a:off x="0" y="0"/>
          <a:ext cx="6324600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52" name="公式" r:id="rId5" imgW="2064843" imgH="365666" progId="Equation.3">
                  <p:embed/>
                </p:oleObj>
              </mc:Choice>
              <mc:Fallback>
                <p:oleObj name="公式" r:id="rId5" imgW="2064843" imgH="36566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6324600" cy="103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7077" name="Rectangle 5"/>
          <p:cNvSpPr>
            <a:spLocks noChangeArrowheads="1"/>
          </p:cNvSpPr>
          <p:nvPr/>
        </p:nvSpPr>
        <p:spPr bwMode="auto">
          <a:xfrm>
            <a:off x="0" y="1600200"/>
            <a:ext cx="3765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iii)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连带勒让德方程</a:t>
            </a:r>
          </a:p>
        </p:txBody>
      </p:sp>
      <p:sp>
        <p:nvSpPr>
          <p:cNvPr id="387078" name="AutoShape 6"/>
          <p:cNvSpPr>
            <a:spLocks noChangeArrowheads="1"/>
          </p:cNvSpPr>
          <p:nvPr/>
        </p:nvSpPr>
        <p:spPr bwMode="auto">
          <a:xfrm>
            <a:off x="228600" y="39624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87079" name="Object 7"/>
          <p:cNvGraphicFramePr>
            <a:graphicFrameLocks noChangeAspect="1"/>
          </p:cNvGraphicFramePr>
          <p:nvPr/>
        </p:nvGraphicFramePr>
        <p:xfrm>
          <a:off x="1584325" y="3427413"/>
          <a:ext cx="233362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53" name="公式" r:id="rId7" imgW="746831" imgH="198104" progId="Equation.3">
                  <p:embed/>
                </p:oleObj>
              </mc:Choice>
              <mc:Fallback>
                <p:oleObj name="公式" r:id="rId7" imgW="746831" imgH="19810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4325" y="3427413"/>
                        <a:ext cx="233362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7080" name="Object 8"/>
          <p:cNvGraphicFramePr>
            <a:graphicFrameLocks noChangeAspect="1"/>
          </p:cNvGraphicFramePr>
          <p:nvPr/>
        </p:nvGraphicFramePr>
        <p:xfrm>
          <a:off x="4572000" y="3124200"/>
          <a:ext cx="2447925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54" name="公式" r:id="rId9" imgW="784683" imgH="388573" progId="Equation.3">
                  <p:embed/>
                </p:oleObj>
              </mc:Choice>
              <mc:Fallback>
                <p:oleObj name="公式" r:id="rId9" imgW="784683" imgH="38857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124200"/>
                        <a:ext cx="2447925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7081" name="Object 9"/>
          <p:cNvGraphicFramePr>
            <a:graphicFrameLocks noChangeAspect="1"/>
          </p:cNvGraphicFramePr>
          <p:nvPr/>
        </p:nvGraphicFramePr>
        <p:xfrm>
          <a:off x="7537450" y="3505200"/>
          <a:ext cx="1606550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55" name="公式" r:id="rId11" imgW="503133" imgH="175197" progId="Equation.3">
                  <p:embed/>
                </p:oleObj>
              </mc:Choice>
              <mc:Fallback>
                <p:oleObj name="公式" r:id="rId11" imgW="503133" imgH="175197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7450" y="3505200"/>
                        <a:ext cx="1606550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7082" name="Object 10"/>
          <p:cNvGraphicFramePr>
            <a:graphicFrameLocks noChangeAspect="1"/>
          </p:cNvGraphicFramePr>
          <p:nvPr/>
        </p:nvGraphicFramePr>
        <p:xfrm>
          <a:off x="7848600" y="4800600"/>
          <a:ext cx="919163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56" name="公式" r:id="rId13" imgW="289631" imgH="144654" progId="Equation.3">
                  <p:embed/>
                </p:oleObj>
              </mc:Choice>
              <mc:Fallback>
                <p:oleObj name="公式" r:id="rId13" imgW="289631" imgH="144654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4800600"/>
                        <a:ext cx="919163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7083" name="Object 11"/>
          <p:cNvGraphicFramePr>
            <a:graphicFrameLocks noChangeAspect="1"/>
          </p:cNvGraphicFramePr>
          <p:nvPr/>
        </p:nvGraphicFramePr>
        <p:xfrm>
          <a:off x="5486400" y="4800600"/>
          <a:ext cx="125412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57" name="公式" r:id="rId15" imgW="404037" imgH="144654" progId="Equation.3">
                  <p:embed/>
                </p:oleObj>
              </mc:Choice>
              <mc:Fallback>
                <p:oleObj name="公式" r:id="rId15" imgW="404037" imgH="14465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4800600"/>
                        <a:ext cx="1254125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7084" name="Object 12"/>
          <p:cNvGraphicFramePr>
            <a:graphicFrameLocks noChangeAspect="1"/>
          </p:cNvGraphicFramePr>
          <p:nvPr/>
        </p:nvGraphicFramePr>
        <p:xfrm>
          <a:off x="1752600" y="4876800"/>
          <a:ext cx="20272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58" name="公式" r:id="rId17" imgW="640080" imgH="175197" progId="Equation.3">
                  <p:embed/>
                </p:oleObj>
              </mc:Choice>
              <mc:Fallback>
                <p:oleObj name="公式" r:id="rId17" imgW="640080" imgH="175197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876800"/>
                        <a:ext cx="20272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7086" name="Object 14"/>
          <p:cNvGraphicFramePr>
            <a:graphicFrameLocks noChangeAspect="1"/>
          </p:cNvGraphicFramePr>
          <p:nvPr/>
        </p:nvGraphicFramePr>
        <p:xfrm>
          <a:off x="1828800" y="2133600"/>
          <a:ext cx="57467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59" name="公式" r:id="rId19" imgW="2354474" imgH="388573" progId="Equation.3">
                  <p:embed/>
                </p:oleObj>
              </mc:Choice>
              <mc:Fallback>
                <p:oleObj name="公式" r:id="rId19" imgW="2354474" imgH="388573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133600"/>
                        <a:ext cx="574675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7087" name="Rectangle 15"/>
          <p:cNvSpPr>
            <a:spLocks noChangeArrowheads="1"/>
          </p:cNvSpPr>
          <p:nvPr/>
        </p:nvSpPr>
        <p:spPr bwMode="auto">
          <a:xfrm>
            <a:off x="1752600" y="5867400"/>
            <a:ext cx="233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自然边界条件</a:t>
            </a:r>
          </a:p>
        </p:txBody>
      </p:sp>
      <p:graphicFrame>
        <p:nvGraphicFramePr>
          <p:cNvPr id="387088" name="Object 16"/>
          <p:cNvGraphicFramePr>
            <a:graphicFrameLocks noChangeAspect="1"/>
          </p:cNvGraphicFramePr>
          <p:nvPr/>
        </p:nvGraphicFramePr>
        <p:xfrm>
          <a:off x="4495800" y="5715000"/>
          <a:ext cx="2443163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60" name="公式" r:id="rId21" imgW="807649" imgH="182833" progId="Equation.3">
                  <p:embed/>
                </p:oleObj>
              </mc:Choice>
              <mc:Fallback>
                <p:oleObj name="公式" r:id="rId21" imgW="807649" imgH="18283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5715000"/>
                        <a:ext cx="2443163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7090" name="AutoShape 18"/>
          <p:cNvSpPr>
            <a:spLocks/>
          </p:cNvSpPr>
          <p:nvPr/>
        </p:nvSpPr>
        <p:spPr bwMode="auto">
          <a:xfrm>
            <a:off x="1143000" y="2362200"/>
            <a:ext cx="685800" cy="3733800"/>
          </a:xfrm>
          <a:prstGeom prst="leftBrace">
            <a:avLst>
              <a:gd name="adj1" fmla="val 4537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9" name="Line 3"/>
          <p:cNvSpPr>
            <a:spLocks noChangeShapeType="1"/>
          </p:cNvSpPr>
          <p:nvPr/>
        </p:nvSpPr>
        <p:spPr bwMode="auto">
          <a:xfrm flipH="1">
            <a:off x="5652120" y="2819399"/>
            <a:ext cx="3491880" cy="37847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300" name="Rectangle 4"/>
          <p:cNvSpPr>
            <a:spLocks noChangeArrowheads="1"/>
          </p:cNvSpPr>
          <p:nvPr/>
        </p:nvSpPr>
        <p:spPr bwMode="auto">
          <a:xfrm>
            <a:off x="0" y="2514600"/>
            <a:ext cx="2895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上边第一式化为</a:t>
            </a:r>
          </a:p>
        </p:txBody>
      </p:sp>
      <p:sp>
        <p:nvSpPr>
          <p:cNvPr id="311301" name="Rectangle 5"/>
          <p:cNvSpPr>
            <a:spLocks noChangeArrowheads="1"/>
          </p:cNvSpPr>
          <p:nvPr/>
        </p:nvSpPr>
        <p:spPr bwMode="auto">
          <a:xfrm>
            <a:off x="0" y="4343400"/>
            <a:ext cx="37719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是欧拉型常数方程，令</a:t>
            </a:r>
          </a:p>
        </p:txBody>
      </p:sp>
      <p:graphicFrame>
        <p:nvGraphicFramePr>
          <p:cNvPr id="17413" name="Object 10"/>
          <p:cNvGraphicFramePr>
            <a:graphicFrameLocks noChangeAspect="1"/>
          </p:cNvGraphicFramePr>
          <p:nvPr/>
        </p:nvGraphicFramePr>
        <p:xfrm>
          <a:off x="381000" y="0"/>
          <a:ext cx="3209925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3" name="公式" r:id="rId3" imgW="1303126" imgH="365666" progId="Equation.3">
                  <p:embed/>
                </p:oleObj>
              </mc:Choice>
              <mc:Fallback>
                <p:oleObj name="公式" r:id="rId3" imgW="1303126" imgH="36566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0"/>
                        <a:ext cx="3209925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4" name="Object 11"/>
          <p:cNvGraphicFramePr>
            <a:graphicFrameLocks noChangeAspect="1"/>
          </p:cNvGraphicFramePr>
          <p:nvPr/>
        </p:nvGraphicFramePr>
        <p:xfrm>
          <a:off x="441325" y="1143000"/>
          <a:ext cx="663416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4" name="公式" r:id="rId5" imgW="2727889" imgH="411480" progId="Equation.3">
                  <p:embed/>
                </p:oleObj>
              </mc:Choice>
              <mc:Fallback>
                <p:oleObj name="公式" r:id="rId5" imgW="2727889" imgH="4114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25" y="1143000"/>
                        <a:ext cx="663416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0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267251"/>
              </p:ext>
            </p:extLst>
          </p:nvPr>
        </p:nvGraphicFramePr>
        <p:xfrm>
          <a:off x="408401" y="3275012"/>
          <a:ext cx="4402138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5" name="公式" r:id="rId7" imgW="1798178" imgH="388573" progId="Equation.3">
                  <p:embed/>
                </p:oleObj>
              </mc:Choice>
              <mc:Fallback>
                <p:oleObj name="公式" r:id="rId7" imgW="1798178" imgH="388573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401" y="3275012"/>
                        <a:ext cx="4402138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09" name="Object 13"/>
          <p:cNvGraphicFramePr>
            <a:graphicFrameLocks noChangeAspect="1"/>
          </p:cNvGraphicFramePr>
          <p:nvPr/>
        </p:nvGraphicFramePr>
        <p:xfrm>
          <a:off x="3962400" y="4267200"/>
          <a:ext cx="129540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6" name="公式" r:id="rId9" imgW="335138" imgH="175197" progId="Equation.3">
                  <p:embed/>
                </p:oleObj>
              </mc:Choice>
              <mc:Fallback>
                <p:oleObj name="公式" r:id="rId9" imgW="335138" imgH="175197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4267200"/>
                        <a:ext cx="1295400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11" name="Object 15"/>
          <p:cNvGraphicFramePr>
            <a:graphicFrameLocks noChangeAspect="1"/>
          </p:cNvGraphicFramePr>
          <p:nvPr/>
        </p:nvGraphicFramePr>
        <p:xfrm>
          <a:off x="3733800" y="5297488"/>
          <a:ext cx="2827338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7" name="公式" r:id="rId11" imgW="754486" imgH="365666" progId="Equation.3">
                  <p:embed/>
                </p:oleObj>
              </mc:Choice>
              <mc:Fallback>
                <p:oleObj name="公式" r:id="rId11" imgW="754486" imgH="365666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5297488"/>
                        <a:ext cx="2827338" cy="114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1313" name="Rectangle 17"/>
          <p:cNvSpPr>
            <a:spLocks noChangeArrowheads="1"/>
          </p:cNvSpPr>
          <p:nvPr/>
        </p:nvSpPr>
        <p:spPr bwMode="auto">
          <a:xfrm>
            <a:off x="7408863" y="1219200"/>
            <a:ext cx="1735137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称为球函数方程</a:t>
            </a:r>
          </a:p>
        </p:txBody>
      </p:sp>
      <p:graphicFrame>
        <p:nvGraphicFramePr>
          <p:cNvPr id="1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899748"/>
              </p:ext>
            </p:extLst>
          </p:nvPr>
        </p:nvGraphicFramePr>
        <p:xfrm>
          <a:off x="5853150" y="3429001"/>
          <a:ext cx="3111426" cy="544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8" name="公式" r:id="rId13" imgW="1310782" imgH="221011" progId="Equation.3">
                  <p:embed/>
                </p:oleObj>
              </mc:Choice>
              <mc:Fallback>
                <p:oleObj name="公式" r:id="rId13" imgW="1310782" imgH="221011" progId="Equation.3">
                  <p:embed/>
                  <p:pic>
                    <p:nvPicPr>
                      <p:cNvPr id="335892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3150" y="3429001"/>
                        <a:ext cx="3111426" cy="5449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827447" y="2901697"/>
            <a:ext cx="2895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之前计算极坐标</a:t>
            </a: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5652120" y="2863850"/>
            <a:ext cx="0" cy="140335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/>
        </p:nvCxnSpPr>
        <p:spPr bwMode="auto">
          <a:xfrm flipH="1">
            <a:off x="5739123" y="4142971"/>
            <a:ext cx="3404877" cy="381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>
    <p:random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Line 2"/>
          <p:cNvSpPr>
            <a:spLocks noChangeShapeType="1"/>
          </p:cNvSpPr>
          <p:nvPr/>
        </p:nvSpPr>
        <p:spPr bwMode="auto">
          <a:xfrm flipH="1">
            <a:off x="0" y="1371600"/>
            <a:ext cx="41910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03427" name="Object 3"/>
          <p:cNvGraphicFramePr>
            <a:graphicFrameLocks noChangeAspect="1"/>
          </p:cNvGraphicFramePr>
          <p:nvPr/>
        </p:nvGraphicFramePr>
        <p:xfrm>
          <a:off x="6916738" y="228600"/>
          <a:ext cx="1998662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011" name="公式" r:id="rId3" imgW="655391" imgH="175197" progId="Equation.3">
                  <p:embed/>
                </p:oleObj>
              </mc:Choice>
              <mc:Fallback>
                <p:oleObj name="公式" r:id="rId3" imgW="655391" imgH="175197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6738" y="228600"/>
                        <a:ext cx="1998662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28" name="Object 4"/>
          <p:cNvGraphicFramePr>
            <a:graphicFrameLocks noChangeAspect="1"/>
          </p:cNvGraphicFramePr>
          <p:nvPr/>
        </p:nvGraphicFramePr>
        <p:xfrm>
          <a:off x="0" y="0"/>
          <a:ext cx="6324600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012" name="公式" r:id="rId5" imgW="2064843" imgH="365666" progId="Equation.3">
                  <p:embed/>
                </p:oleObj>
              </mc:Choice>
              <mc:Fallback>
                <p:oleObj name="公式" r:id="rId5" imgW="2064843" imgH="36566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6324600" cy="103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101" name="Rectangle 5"/>
          <p:cNvSpPr>
            <a:spLocks noChangeArrowheads="1"/>
          </p:cNvSpPr>
          <p:nvPr/>
        </p:nvSpPr>
        <p:spPr bwMode="auto">
          <a:xfrm>
            <a:off x="0" y="1371600"/>
            <a:ext cx="4314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iv)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一般二阶常微分方程</a:t>
            </a:r>
          </a:p>
        </p:txBody>
      </p:sp>
      <p:sp>
        <p:nvSpPr>
          <p:cNvPr id="388102" name="AutoShape 6"/>
          <p:cNvSpPr>
            <a:spLocks noChangeArrowheads="1"/>
          </p:cNvSpPr>
          <p:nvPr/>
        </p:nvSpPr>
        <p:spPr bwMode="auto">
          <a:xfrm>
            <a:off x="228600" y="39624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88103" name="Object 7"/>
          <p:cNvGraphicFramePr>
            <a:graphicFrameLocks noChangeAspect="1"/>
          </p:cNvGraphicFramePr>
          <p:nvPr/>
        </p:nvGraphicFramePr>
        <p:xfrm>
          <a:off x="1905000" y="3505200"/>
          <a:ext cx="1839913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013" name="公式" r:id="rId7" imgW="579262" imgH="182833" progId="Equation.3">
                  <p:embed/>
                </p:oleObj>
              </mc:Choice>
              <mc:Fallback>
                <p:oleObj name="公式" r:id="rId7" imgW="579262" imgH="182833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505200"/>
                        <a:ext cx="1839913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04" name="Object 8"/>
          <p:cNvGraphicFramePr>
            <a:graphicFrameLocks noChangeAspect="1"/>
          </p:cNvGraphicFramePr>
          <p:nvPr/>
        </p:nvGraphicFramePr>
        <p:xfrm>
          <a:off x="4973638" y="3413125"/>
          <a:ext cx="16430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014" name="公式" r:id="rId9" imgW="518018" imgH="175197" progId="Equation.3">
                  <p:embed/>
                </p:oleObj>
              </mc:Choice>
              <mc:Fallback>
                <p:oleObj name="公式" r:id="rId9" imgW="518018" imgH="175197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3638" y="3413125"/>
                        <a:ext cx="164306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05" name="Object 9"/>
          <p:cNvGraphicFramePr>
            <a:graphicFrameLocks noChangeAspect="1"/>
          </p:cNvGraphicFramePr>
          <p:nvPr/>
        </p:nvGraphicFramePr>
        <p:xfrm>
          <a:off x="7231063" y="3352800"/>
          <a:ext cx="1912937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015" name="公式" r:id="rId11" imgW="601803" imgH="182833" progId="Equation.3">
                  <p:embed/>
                </p:oleObj>
              </mc:Choice>
              <mc:Fallback>
                <p:oleObj name="公式" r:id="rId11" imgW="601803" imgH="182833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1063" y="3352800"/>
                        <a:ext cx="1912937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06" name="Object 10"/>
          <p:cNvGraphicFramePr>
            <a:graphicFrameLocks noChangeAspect="1"/>
          </p:cNvGraphicFramePr>
          <p:nvPr/>
        </p:nvGraphicFramePr>
        <p:xfrm>
          <a:off x="7924800" y="4572000"/>
          <a:ext cx="919163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016" name="公式" r:id="rId13" imgW="289631" imgH="144654" progId="Equation.3">
                  <p:embed/>
                </p:oleObj>
              </mc:Choice>
              <mc:Fallback>
                <p:oleObj name="公式" r:id="rId13" imgW="289631" imgH="144654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4572000"/>
                        <a:ext cx="919163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07" name="Object 11"/>
          <p:cNvGraphicFramePr>
            <a:graphicFrameLocks noChangeAspect="1"/>
          </p:cNvGraphicFramePr>
          <p:nvPr/>
        </p:nvGraphicFramePr>
        <p:xfrm>
          <a:off x="5673725" y="4648200"/>
          <a:ext cx="10318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017" name="公式" r:id="rId15" imgW="327483" imgH="144654" progId="Equation.3">
                  <p:embed/>
                </p:oleObj>
              </mc:Choice>
              <mc:Fallback>
                <p:oleObj name="公式" r:id="rId15" imgW="327483" imgH="14465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3725" y="4648200"/>
                        <a:ext cx="1031875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08" name="Object 12"/>
          <p:cNvGraphicFramePr>
            <a:graphicFrameLocks noChangeAspect="1"/>
          </p:cNvGraphicFramePr>
          <p:nvPr/>
        </p:nvGraphicFramePr>
        <p:xfrm>
          <a:off x="1905000" y="4419600"/>
          <a:ext cx="1874838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018" name="公式" r:id="rId17" imgW="594573" imgH="388573" progId="Equation.3">
                  <p:embed/>
                </p:oleObj>
              </mc:Choice>
              <mc:Fallback>
                <p:oleObj name="公式" r:id="rId17" imgW="594573" imgH="388573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419600"/>
                        <a:ext cx="1874838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09" name="Object 13"/>
          <p:cNvGraphicFramePr>
            <a:graphicFrameLocks noChangeAspect="1"/>
          </p:cNvGraphicFramePr>
          <p:nvPr/>
        </p:nvGraphicFramePr>
        <p:xfrm>
          <a:off x="1828800" y="2057400"/>
          <a:ext cx="243840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019" name="公式" r:id="rId19" imgW="792338" imgH="388573" progId="Equation.3">
                  <p:embed/>
                </p:oleObj>
              </mc:Choice>
              <mc:Fallback>
                <p:oleObj name="公式" r:id="rId19" imgW="792338" imgH="38857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057400"/>
                        <a:ext cx="243840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110" name="Rectangle 14"/>
          <p:cNvSpPr>
            <a:spLocks noChangeArrowheads="1"/>
          </p:cNvSpPr>
          <p:nvPr/>
        </p:nvSpPr>
        <p:spPr bwMode="auto">
          <a:xfrm>
            <a:off x="1806575" y="5791200"/>
            <a:ext cx="1619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边界条件</a:t>
            </a:r>
          </a:p>
        </p:txBody>
      </p:sp>
      <p:graphicFrame>
        <p:nvGraphicFramePr>
          <p:cNvPr id="388111" name="Object 15"/>
          <p:cNvGraphicFramePr>
            <a:graphicFrameLocks noChangeAspect="1"/>
          </p:cNvGraphicFramePr>
          <p:nvPr/>
        </p:nvGraphicFramePr>
        <p:xfrm>
          <a:off x="3581400" y="5791200"/>
          <a:ext cx="1585913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020" name="公式" r:id="rId21" imgW="518018" imgH="175197" progId="Equation.3">
                  <p:embed/>
                </p:oleObj>
              </mc:Choice>
              <mc:Fallback>
                <p:oleObj name="公式" r:id="rId21" imgW="518018" imgH="175197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5791200"/>
                        <a:ext cx="1585913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13" name="Object 17"/>
          <p:cNvGraphicFramePr>
            <a:graphicFrameLocks noChangeAspect="1"/>
          </p:cNvGraphicFramePr>
          <p:nvPr/>
        </p:nvGraphicFramePr>
        <p:xfrm>
          <a:off x="6553200" y="5791200"/>
          <a:ext cx="1517650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021" name="公式" r:id="rId23" imgW="487822" imgH="175197" progId="Equation.3">
                  <p:embed/>
                </p:oleObj>
              </mc:Choice>
              <mc:Fallback>
                <p:oleObj name="公式" r:id="rId23" imgW="487822" imgH="175197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5791200"/>
                        <a:ext cx="1517650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114" name="AutoShape 18"/>
          <p:cNvSpPr>
            <a:spLocks/>
          </p:cNvSpPr>
          <p:nvPr/>
        </p:nvSpPr>
        <p:spPr bwMode="auto">
          <a:xfrm>
            <a:off x="1143000" y="2362200"/>
            <a:ext cx="533400" cy="3581400"/>
          </a:xfrm>
          <a:prstGeom prst="leftBrace">
            <a:avLst>
              <a:gd name="adj1" fmla="val 55952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Line 2"/>
          <p:cNvSpPr>
            <a:spLocks noChangeShapeType="1"/>
          </p:cNvSpPr>
          <p:nvPr/>
        </p:nvSpPr>
        <p:spPr bwMode="auto">
          <a:xfrm flipH="1">
            <a:off x="1828800" y="1371600"/>
            <a:ext cx="73152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125" name="Rectangle 5"/>
          <p:cNvSpPr>
            <a:spLocks noChangeArrowheads="1"/>
          </p:cNvSpPr>
          <p:nvPr/>
        </p:nvSpPr>
        <p:spPr bwMode="auto">
          <a:xfrm>
            <a:off x="304800" y="4953000"/>
            <a:ext cx="2695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连带勒让德方程</a:t>
            </a:r>
          </a:p>
        </p:txBody>
      </p:sp>
      <p:graphicFrame>
        <p:nvGraphicFramePr>
          <p:cNvPr id="389127" name="Object 7"/>
          <p:cNvGraphicFramePr>
            <a:graphicFrameLocks noChangeAspect="1"/>
          </p:cNvGraphicFramePr>
          <p:nvPr/>
        </p:nvGraphicFramePr>
        <p:xfrm>
          <a:off x="3200400" y="4953000"/>
          <a:ext cx="233362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3" name="公式" r:id="rId3" imgW="746831" imgH="198104" progId="Equation.3">
                  <p:embed/>
                </p:oleObj>
              </mc:Choice>
              <mc:Fallback>
                <p:oleObj name="公式" r:id="rId3" imgW="746831" imgH="19810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953000"/>
                        <a:ext cx="233362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34" name="Rectangle 14"/>
          <p:cNvSpPr>
            <a:spLocks noChangeArrowheads="1"/>
          </p:cNvSpPr>
          <p:nvPr/>
        </p:nvSpPr>
        <p:spPr bwMode="auto">
          <a:xfrm>
            <a:off x="0" y="304800"/>
            <a:ext cx="44894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对于有自然边界条件的情况</a:t>
            </a:r>
          </a:p>
        </p:txBody>
      </p:sp>
      <p:graphicFrame>
        <p:nvGraphicFramePr>
          <p:cNvPr id="389135" name="Object 15"/>
          <p:cNvGraphicFramePr>
            <a:graphicFrameLocks noChangeAspect="1"/>
          </p:cNvGraphicFramePr>
          <p:nvPr/>
        </p:nvGraphicFramePr>
        <p:xfrm>
          <a:off x="3048000" y="5867400"/>
          <a:ext cx="2443163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4" name="公式" r:id="rId5" imgW="807649" imgH="182833" progId="Equation.3">
                  <p:embed/>
                </p:oleObj>
              </mc:Choice>
              <mc:Fallback>
                <p:oleObj name="公式" r:id="rId5" imgW="807649" imgH="182833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867400"/>
                        <a:ext cx="2443163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38" name="Object 18"/>
          <p:cNvGraphicFramePr>
            <a:graphicFrameLocks noChangeAspect="1"/>
          </p:cNvGraphicFramePr>
          <p:nvPr/>
        </p:nvGraphicFramePr>
        <p:xfrm>
          <a:off x="6570663" y="5902325"/>
          <a:ext cx="1839912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5" name="公式" r:id="rId7" imgW="579262" imgH="175197" progId="Equation.3">
                  <p:embed/>
                </p:oleObj>
              </mc:Choice>
              <mc:Fallback>
                <p:oleObj name="公式" r:id="rId7" imgW="579262" imgH="175197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0663" y="5902325"/>
                        <a:ext cx="1839912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39" name="Rectangle 19"/>
          <p:cNvSpPr>
            <a:spLocks noChangeArrowheads="1"/>
          </p:cNvSpPr>
          <p:nvPr/>
        </p:nvSpPr>
        <p:spPr bwMode="auto">
          <a:xfrm>
            <a:off x="381000" y="1752600"/>
            <a:ext cx="1978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贝塞尔方程</a:t>
            </a:r>
          </a:p>
        </p:txBody>
      </p:sp>
      <p:graphicFrame>
        <p:nvGraphicFramePr>
          <p:cNvPr id="389140" name="Object 20"/>
          <p:cNvGraphicFramePr>
            <a:graphicFrameLocks noChangeAspect="1"/>
          </p:cNvGraphicFramePr>
          <p:nvPr/>
        </p:nvGraphicFramePr>
        <p:xfrm>
          <a:off x="3505200" y="1676400"/>
          <a:ext cx="1685925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6" name="公式" r:id="rId9" imgW="525674" imgH="175197" progId="Equation.3">
                  <p:embed/>
                </p:oleObj>
              </mc:Choice>
              <mc:Fallback>
                <p:oleObj name="公式" r:id="rId9" imgW="525674" imgH="175197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1676400"/>
                        <a:ext cx="1685925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41" name="Object 21"/>
          <p:cNvGraphicFramePr>
            <a:graphicFrameLocks noChangeAspect="1"/>
          </p:cNvGraphicFramePr>
          <p:nvPr/>
        </p:nvGraphicFramePr>
        <p:xfrm>
          <a:off x="3124200" y="2438400"/>
          <a:ext cx="2252663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7" name="公式" r:id="rId11" imgW="746831" imgH="182833" progId="Equation.3">
                  <p:embed/>
                </p:oleObj>
              </mc:Choice>
              <mc:Fallback>
                <p:oleObj name="公式" r:id="rId11" imgW="746831" imgH="182833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438400"/>
                        <a:ext cx="2252663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42" name="Object 22"/>
          <p:cNvGraphicFramePr>
            <a:graphicFrameLocks noChangeAspect="1"/>
          </p:cNvGraphicFramePr>
          <p:nvPr/>
        </p:nvGraphicFramePr>
        <p:xfrm>
          <a:off x="6629400" y="2514600"/>
          <a:ext cx="1604963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8" name="Equation" r:id="rId13" imgW="503133" imgH="175197" progId="Equation.DSMT4">
                  <p:embed/>
                </p:oleObj>
              </mc:Choice>
              <mc:Fallback>
                <p:oleObj name="Equation" r:id="rId13" imgW="503133" imgH="175197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2514600"/>
                        <a:ext cx="1604963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47" name="Rectangle 27"/>
          <p:cNvSpPr>
            <a:spLocks noChangeArrowheads="1"/>
          </p:cNvSpPr>
          <p:nvPr/>
        </p:nvSpPr>
        <p:spPr bwMode="auto">
          <a:xfrm>
            <a:off x="457200" y="3352800"/>
            <a:ext cx="1978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勒让德方程</a:t>
            </a:r>
          </a:p>
        </p:txBody>
      </p:sp>
      <p:graphicFrame>
        <p:nvGraphicFramePr>
          <p:cNvPr id="389148" name="Object 28"/>
          <p:cNvGraphicFramePr>
            <a:graphicFrameLocks noChangeAspect="1"/>
          </p:cNvGraphicFramePr>
          <p:nvPr/>
        </p:nvGraphicFramePr>
        <p:xfrm>
          <a:off x="3200400" y="3276600"/>
          <a:ext cx="233362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9" name="公式" r:id="rId15" imgW="746831" imgH="198104" progId="Equation.3">
                  <p:embed/>
                </p:oleObj>
              </mc:Choice>
              <mc:Fallback>
                <p:oleObj name="公式" r:id="rId15" imgW="746831" imgH="198104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3276600"/>
                        <a:ext cx="233362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49" name="Object 29"/>
          <p:cNvGraphicFramePr>
            <a:graphicFrameLocks noChangeAspect="1"/>
          </p:cNvGraphicFramePr>
          <p:nvPr/>
        </p:nvGraphicFramePr>
        <p:xfrm>
          <a:off x="3124200" y="4191000"/>
          <a:ext cx="2443163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20" name="公式" r:id="rId17" imgW="807649" imgH="182833" progId="Equation.3">
                  <p:embed/>
                </p:oleObj>
              </mc:Choice>
              <mc:Fallback>
                <p:oleObj name="公式" r:id="rId17" imgW="807649" imgH="182833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4191000"/>
                        <a:ext cx="2443163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50" name="Object 30"/>
          <p:cNvGraphicFramePr>
            <a:graphicFrameLocks noChangeAspect="1"/>
          </p:cNvGraphicFramePr>
          <p:nvPr/>
        </p:nvGraphicFramePr>
        <p:xfrm>
          <a:off x="6646863" y="4225925"/>
          <a:ext cx="1839912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21" name="公式" r:id="rId19" imgW="579262" imgH="175197" progId="Equation.3">
                  <p:embed/>
                </p:oleObj>
              </mc:Choice>
              <mc:Fallback>
                <p:oleObj name="公式" r:id="rId19" imgW="579262" imgH="175197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6863" y="4225925"/>
                        <a:ext cx="1839912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1" name="Line 31"/>
          <p:cNvSpPr>
            <a:spLocks noChangeShapeType="1"/>
          </p:cNvSpPr>
          <p:nvPr/>
        </p:nvSpPr>
        <p:spPr bwMode="auto">
          <a:xfrm flipH="1" flipV="1">
            <a:off x="1905000" y="3124200"/>
            <a:ext cx="7239000" cy="7620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152" name="Line 32"/>
          <p:cNvSpPr>
            <a:spLocks noChangeShapeType="1"/>
          </p:cNvSpPr>
          <p:nvPr/>
        </p:nvSpPr>
        <p:spPr bwMode="auto">
          <a:xfrm flipH="1" flipV="1">
            <a:off x="2057400" y="4876800"/>
            <a:ext cx="7086600" cy="7620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7" name="Rectangle 3"/>
          <p:cNvSpPr>
            <a:spLocks noChangeArrowheads="1"/>
          </p:cNvSpPr>
          <p:nvPr/>
        </p:nvSpPr>
        <p:spPr bwMode="auto">
          <a:xfrm>
            <a:off x="92505" y="176369"/>
            <a:ext cx="7757252" cy="523220"/>
          </a:xfrm>
          <a:prstGeom prst="rect">
            <a:avLst/>
          </a:prstGeom>
          <a:solidFill>
            <a:srgbClr val="00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（二）、施图姆</a:t>
            </a:r>
            <a:r>
              <a:rPr lang="en-US" altLang="zh-CN" sz="2800" b="1" dirty="0">
                <a:ea typeface="楷体_GB2312" pitchFamily="49" charset="-122"/>
              </a:rPr>
              <a:t>—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刘维尔本征值问题的共同性质</a:t>
            </a:r>
          </a:p>
        </p:txBody>
      </p:sp>
      <p:sp>
        <p:nvSpPr>
          <p:cNvPr id="390149" name="Line 5"/>
          <p:cNvSpPr>
            <a:spLocks noChangeShapeType="1"/>
          </p:cNvSpPr>
          <p:nvPr/>
        </p:nvSpPr>
        <p:spPr bwMode="auto">
          <a:xfrm flipH="1">
            <a:off x="4038600" y="2743200"/>
            <a:ext cx="51054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90151" name="Object 7"/>
          <p:cNvGraphicFramePr>
            <a:graphicFrameLocks noChangeAspect="1"/>
          </p:cNvGraphicFramePr>
          <p:nvPr/>
        </p:nvGraphicFramePr>
        <p:xfrm>
          <a:off x="1447800" y="1981200"/>
          <a:ext cx="34385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79" name="公式" r:id="rId3" imgW="1013495" imgH="198104" progId="Equation.3">
                  <p:embed/>
                </p:oleObj>
              </mc:Choice>
              <mc:Fallback>
                <p:oleObj name="公式" r:id="rId3" imgW="1013495" imgH="19810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981200"/>
                        <a:ext cx="3438525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0152" name="Rectangle 8"/>
          <p:cNvSpPr>
            <a:spLocks noChangeArrowheads="1"/>
          </p:cNvSpPr>
          <p:nvPr/>
        </p:nvSpPr>
        <p:spPr bwMode="auto">
          <a:xfrm>
            <a:off x="0" y="914400"/>
            <a:ext cx="827246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（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1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）、若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k(x),k’(x),q(x)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连续，或最多以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x=a,x=b</a:t>
            </a:r>
            <a:endParaRPr lang="en-US" altLang="zh-CN" sz="2800" b="1">
              <a:latin typeface="Book Antiqua" panose="02040602050305030304" pitchFamily="18" charset="0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             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为一阶极点，则存在无限多</a:t>
            </a:r>
            <a:r>
              <a:rPr lang="zh-CN" altLang="en-US" sz="2800" b="1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本征值</a:t>
            </a:r>
            <a:endParaRPr lang="zh-CN" altLang="en-US" sz="2800" b="1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390154" name="Rectangle 10"/>
          <p:cNvSpPr>
            <a:spLocks noChangeArrowheads="1"/>
          </p:cNvSpPr>
          <p:nvPr/>
        </p:nvSpPr>
        <p:spPr bwMode="auto">
          <a:xfrm>
            <a:off x="0" y="4800600"/>
            <a:ext cx="44926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2)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、所有</a:t>
            </a:r>
            <a:r>
              <a:rPr lang="zh-CN" altLang="en-US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本征值均大于零</a:t>
            </a:r>
          </a:p>
        </p:txBody>
      </p:sp>
      <p:sp>
        <p:nvSpPr>
          <p:cNvPr id="390159" name="Rectangle 15"/>
          <p:cNvSpPr>
            <a:spLocks noChangeArrowheads="1"/>
          </p:cNvSpPr>
          <p:nvPr/>
        </p:nvSpPr>
        <p:spPr bwMode="auto">
          <a:xfrm>
            <a:off x="1219200" y="2895600"/>
            <a:ext cx="3413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对应有非零</a:t>
            </a:r>
            <a:r>
              <a:rPr lang="zh-CN" altLang="en-US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本征函数</a:t>
            </a:r>
          </a:p>
        </p:txBody>
      </p:sp>
      <p:graphicFrame>
        <p:nvGraphicFramePr>
          <p:cNvPr id="390160" name="Object 16"/>
          <p:cNvGraphicFramePr>
            <a:graphicFrameLocks noChangeAspect="1"/>
          </p:cNvGraphicFramePr>
          <p:nvPr/>
        </p:nvGraphicFramePr>
        <p:xfrm>
          <a:off x="1371600" y="3657600"/>
          <a:ext cx="519906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80" name="公式" r:id="rId5" imgW="1546825" imgH="198104" progId="Equation.3">
                  <p:embed/>
                </p:oleObj>
              </mc:Choice>
              <mc:Fallback>
                <p:oleObj name="公式" r:id="rId5" imgW="1546825" imgH="198104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657600"/>
                        <a:ext cx="5199063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61" name="Object 17"/>
          <p:cNvGraphicFramePr>
            <a:graphicFrameLocks noChangeAspect="1"/>
          </p:cNvGraphicFramePr>
          <p:nvPr/>
        </p:nvGraphicFramePr>
        <p:xfrm>
          <a:off x="1676400" y="5562600"/>
          <a:ext cx="1382713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81" name="公式" r:id="rId7" imgW="388726" imgH="198104" progId="Equation.3">
                  <p:embed/>
                </p:oleObj>
              </mc:Choice>
              <mc:Fallback>
                <p:oleObj name="公式" r:id="rId7" imgW="388726" imgH="198104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5562600"/>
                        <a:ext cx="1382713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0162" name="Line 18"/>
          <p:cNvSpPr>
            <a:spLocks noChangeShapeType="1"/>
          </p:cNvSpPr>
          <p:nvPr/>
        </p:nvSpPr>
        <p:spPr bwMode="auto">
          <a:xfrm flipH="1">
            <a:off x="5105400" y="4724400"/>
            <a:ext cx="40386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1" name="Line 2051"/>
          <p:cNvSpPr>
            <a:spLocks noChangeShapeType="1"/>
          </p:cNvSpPr>
          <p:nvPr/>
        </p:nvSpPr>
        <p:spPr bwMode="auto">
          <a:xfrm flipH="1">
            <a:off x="4038600" y="1981200"/>
            <a:ext cx="51054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1173" name="Rectangle 2053"/>
          <p:cNvSpPr>
            <a:spLocks noChangeArrowheads="1"/>
          </p:cNvSpPr>
          <p:nvPr/>
        </p:nvSpPr>
        <p:spPr bwMode="auto">
          <a:xfrm>
            <a:off x="171450" y="915988"/>
            <a:ext cx="6324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（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3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）、有带权重 </a:t>
            </a:r>
            <a:r>
              <a:rPr lang="zh-CN" altLang="en-US" sz="2800" b="1" i="1" dirty="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 </a:t>
            </a:r>
            <a:r>
              <a:rPr lang="en-US" altLang="en-US" sz="2800" b="1" i="1" dirty="0">
                <a:latin typeface="Book Antiqua" panose="02040602050305030304" pitchFamily="18" charset="0"/>
                <a:ea typeface="楷体_GB2312" pitchFamily="49" charset="-122"/>
              </a:rPr>
              <a:t>(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x) </a:t>
            </a:r>
            <a:r>
              <a:rPr lang="zh-CN" altLang="en-US" sz="2800" b="1" i="1" dirty="0">
                <a:latin typeface="Book Antiqua" panose="02040602050305030304" pitchFamily="18" charset="0"/>
                <a:ea typeface="楷体_GB2312" pitchFamily="49" charset="-122"/>
              </a:rPr>
              <a:t>的正交关系</a:t>
            </a:r>
            <a:endParaRPr lang="zh-CN" altLang="en-US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391175" name="Rectangle 2055"/>
          <p:cNvSpPr>
            <a:spLocks noChangeArrowheads="1"/>
          </p:cNvSpPr>
          <p:nvPr/>
        </p:nvSpPr>
        <p:spPr bwMode="auto">
          <a:xfrm>
            <a:off x="1066800" y="2133600"/>
            <a:ext cx="3816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本征函数 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y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n 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和</a:t>
            </a:r>
            <a:r>
              <a:rPr lang="en-US" altLang="en-US" sz="2800" b="1" i="1"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y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m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满足</a:t>
            </a:r>
          </a:p>
        </p:txBody>
      </p:sp>
      <p:graphicFrame>
        <p:nvGraphicFramePr>
          <p:cNvPr id="391176" name="Object 2056"/>
          <p:cNvGraphicFramePr>
            <a:graphicFrameLocks noChangeAspect="1"/>
          </p:cNvGraphicFramePr>
          <p:nvPr/>
        </p:nvGraphicFramePr>
        <p:xfrm>
          <a:off x="1676400" y="1271588"/>
          <a:ext cx="4876800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65" name="公式" r:id="rId3" imgW="1508973" imgH="297369" progId="Equation.3">
                  <p:embed/>
                </p:oleObj>
              </mc:Choice>
              <mc:Fallback>
                <p:oleObj name="公式" r:id="rId3" imgW="1508973" imgH="297369" progId="Equation.3">
                  <p:embed/>
                  <p:pic>
                    <p:nvPicPr>
                      <p:cNvPr id="0" name="Object 20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271588"/>
                        <a:ext cx="4876800" cy="93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1178" name="Line 2058"/>
          <p:cNvSpPr>
            <a:spLocks noChangeShapeType="1"/>
          </p:cNvSpPr>
          <p:nvPr/>
        </p:nvSpPr>
        <p:spPr bwMode="auto">
          <a:xfrm flipH="1">
            <a:off x="5105400" y="4876800"/>
            <a:ext cx="40386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1179" name="Rectangle 2059"/>
          <p:cNvSpPr>
            <a:spLocks noChangeArrowheads="1"/>
          </p:cNvSpPr>
          <p:nvPr/>
        </p:nvSpPr>
        <p:spPr bwMode="auto">
          <a:xfrm>
            <a:off x="228600" y="19812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证：</a:t>
            </a:r>
            <a:endParaRPr lang="zh-CN" altLang="en-US" sz="2800" b="1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91180" name="Object 2060"/>
          <p:cNvGraphicFramePr>
            <a:graphicFrameLocks noChangeAspect="1"/>
          </p:cNvGraphicFramePr>
          <p:nvPr/>
        </p:nvGraphicFramePr>
        <p:xfrm>
          <a:off x="1143000" y="2667000"/>
          <a:ext cx="7129463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66" name="公式" r:id="rId5" imgW="2331933" imgH="365666" progId="Equation.3">
                  <p:embed/>
                </p:oleObj>
              </mc:Choice>
              <mc:Fallback>
                <p:oleObj name="公式" r:id="rId5" imgW="2331933" imgH="365666" progId="Equation.3">
                  <p:embed/>
                  <p:pic>
                    <p:nvPicPr>
                      <p:cNvPr id="0" name="Object 20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667000"/>
                        <a:ext cx="7129463" cy="103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1181" name="Object 2061"/>
          <p:cNvGraphicFramePr>
            <a:graphicFrameLocks noChangeAspect="1"/>
          </p:cNvGraphicFramePr>
          <p:nvPr/>
        </p:nvGraphicFramePr>
        <p:xfrm>
          <a:off x="1219200" y="3733800"/>
          <a:ext cx="6899275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67" name="公式" r:id="rId7" imgW="2255378" imgH="365666" progId="Equation.3">
                  <p:embed/>
                </p:oleObj>
              </mc:Choice>
              <mc:Fallback>
                <p:oleObj name="公式" r:id="rId7" imgW="2255378" imgH="365666" progId="Equation.3">
                  <p:embed/>
                  <p:pic>
                    <p:nvPicPr>
                      <p:cNvPr id="0" name="Object 20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733800"/>
                        <a:ext cx="6899275" cy="103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1182" name="Rectangle 2062"/>
          <p:cNvSpPr>
            <a:spLocks noChangeArrowheads="1"/>
          </p:cNvSpPr>
          <p:nvPr/>
        </p:nvSpPr>
        <p:spPr bwMode="auto">
          <a:xfrm>
            <a:off x="381000" y="5029200"/>
            <a:ext cx="5610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第一式乘以 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y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n 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第二式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乘以</a:t>
            </a:r>
            <a:r>
              <a:rPr lang="en-US" altLang="en-US" sz="2800" b="1" i="1"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y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m 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相减</a:t>
            </a:r>
            <a:endParaRPr lang="zh-CN" altLang="en-US" sz="2800" b="1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391185" name="AutoShape 2065"/>
          <p:cNvSpPr>
            <a:spLocks noChangeArrowheads="1"/>
          </p:cNvSpPr>
          <p:nvPr/>
        </p:nvSpPr>
        <p:spPr bwMode="auto">
          <a:xfrm rot="8100000">
            <a:off x="6553200" y="51816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91186" name="Object 2066"/>
          <p:cNvGraphicFramePr>
            <a:graphicFrameLocks noChangeAspect="1"/>
          </p:cNvGraphicFramePr>
          <p:nvPr/>
        </p:nvGraphicFramePr>
        <p:xfrm>
          <a:off x="850900" y="5791200"/>
          <a:ext cx="82931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68" name="公式" r:id="rId9" imgW="2880573" imgH="365666" progId="Equation.3">
                  <p:embed/>
                </p:oleObj>
              </mc:Choice>
              <mc:Fallback>
                <p:oleObj name="公式" r:id="rId9" imgW="2880573" imgH="365666" progId="Equation.3">
                  <p:embed/>
                  <p:pic>
                    <p:nvPicPr>
                      <p:cNvPr id="0" name="Object 20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5791200"/>
                        <a:ext cx="82931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4"/>
          <p:cNvGraphicFramePr>
            <a:graphicFrameLocks noChangeAspect="1"/>
          </p:cNvGraphicFramePr>
          <p:nvPr/>
        </p:nvGraphicFramePr>
        <p:xfrm>
          <a:off x="954088" y="74613"/>
          <a:ext cx="4464050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69" name="公式" r:id="rId11" imgW="2064843" imgH="365666" progId="Equation.3">
                  <p:embed/>
                </p:oleObj>
              </mc:Choice>
              <mc:Fallback>
                <p:oleObj name="公式" r:id="rId11" imgW="2064843" imgH="365666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4088" y="74613"/>
                        <a:ext cx="4464050" cy="735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Line 2"/>
          <p:cNvSpPr>
            <a:spLocks noChangeShapeType="1"/>
          </p:cNvSpPr>
          <p:nvPr/>
        </p:nvSpPr>
        <p:spPr bwMode="auto">
          <a:xfrm flipH="1">
            <a:off x="3124200" y="1295400"/>
            <a:ext cx="60198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2198" name="Line 6"/>
          <p:cNvSpPr>
            <a:spLocks noChangeShapeType="1"/>
          </p:cNvSpPr>
          <p:nvPr/>
        </p:nvSpPr>
        <p:spPr bwMode="auto">
          <a:xfrm flipH="1">
            <a:off x="4267200" y="3581400"/>
            <a:ext cx="48768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2202" name="Rectangle 10"/>
          <p:cNvSpPr>
            <a:spLocks noChangeArrowheads="1"/>
          </p:cNvSpPr>
          <p:nvPr/>
        </p:nvSpPr>
        <p:spPr bwMode="auto">
          <a:xfrm>
            <a:off x="228600" y="12192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积分</a:t>
            </a:r>
          </a:p>
        </p:txBody>
      </p:sp>
      <p:sp>
        <p:nvSpPr>
          <p:cNvPr id="392203" name="AutoShape 11"/>
          <p:cNvSpPr>
            <a:spLocks noChangeArrowheads="1"/>
          </p:cNvSpPr>
          <p:nvPr/>
        </p:nvSpPr>
        <p:spPr bwMode="auto">
          <a:xfrm>
            <a:off x="228600" y="32766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107526" name="Object 12"/>
          <p:cNvGraphicFramePr>
            <a:graphicFrameLocks noChangeAspect="1"/>
          </p:cNvGraphicFramePr>
          <p:nvPr/>
        </p:nvGraphicFramePr>
        <p:xfrm>
          <a:off x="228600" y="0"/>
          <a:ext cx="82931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55" name="公式" r:id="rId3" imgW="2880573" imgH="365666" progId="Equation.3">
                  <p:embed/>
                </p:oleObj>
              </mc:Choice>
              <mc:Fallback>
                <p:oleObj name="公式" r:id="rId3" imgW="2880573" imgH="36566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0"/>
                        <a:ext cx="82931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2205" name="Object 13"/>
          <p:cNvGraphicFramePr>
            <a:graphicFrameLocks noChangeAspect="1"/>
          </p:cNvGraphicFramePr>
          <p:nvPr/>
        </p:nvGraphicFramePr>
        <p:xfrm>
          <a:off x="1600200" y="1447800"/>
          <a:ext cx="6438900" cy="200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56" name="公式" r:id="rId5" imgW="1988714" imgH="708849" progId="Equation.3">
                  <p:embed/>
                </p:oleObj>
              </mc:Choice>
              <mc:Fallback>
                <p:oleObj name="公式" r:id="rId5" imgW="1988714" imgH="708849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447800"/>
                        <a:ext cx="6438900" cy="200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2207" name="Object 15"/>
          <p:cNvGraphicFramePr>
            <a:graphicFrameLocks noChangeAspect="1"/>
          </p:cNvGraphicFramePr>
          <p:nvPr/>
        </p:nvGraphicFramePr>
        <p:xfrm>
          <a:off x="0" y="3733800"/>
          <a:ext cx="9144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57" name="公式" r:id="rId7" imgW="3154893" imgH="365666" progId="Equation.3">
                  <p:embed/>
                </p:oleObj>
              </mc:Choice>
              <mc:Fallback>
                <p:oleObj name="公式" r:id="rId7" imgW="3154893" imgH="365666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733800"/>
                        <a:ext cx="9144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2208" name="Line 16"/>
          <p:cNvSpPr>
            <a:spLocks noChangeShapeType="1"/>
          </p:cNvSpPr>
          <p:nvPr/>
        </p:nvSpPr>
        <p:spPr bwMode="auto">
          <a:xfrm flipH="1">
            <a:off x="5105400" y="4800600"/>
            <a:ext cx="40386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92209" name="Object 17"/>
          <p:cNvGraphicFramePr>
            <a:graphicFrameLocks noChangeAspect="1"/>
          </p:cNvGraphicFramePr>
          <p:nvPr/>
        </p:nvGraphicFramePr>
        <p:xfrm>
          <a:off x="609600" y="5029200"/>
          <a:ext cx="7467600" cy="158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58" name="公式" r:id="rId9" imgW="2575631" imgH="556134" progId="Equation.3">
                  <p:embed/>
                </p:oleObj>
              </mc:Choice>
              <mc:Fallback>
                <p:oleObj name="公式" r:id="rId9" imgW="2575631" imgH="556134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029200"/>
                        <a:ext cx="7467600" cy="158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Line 2"/>
          <p:cNvSpPr>
            <a:spLocks noChangeShapeType="1"/>
          </p:cNvSpPr>
          <p:nvPr/>
        </p:nvSpPr>
        <p:spPr bwMode="auto">
          <a:xfrm flipH="1">
            <a:off x="3124200" y="1752600"/>
            <a:ext cx="60198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4245" name="AutoShape 5"/>
          <p:cNvSpPr>
            <a:spLocks noChangeArrowheads="1"/>
          </p:cNvSpPr>
          <p:nvPr/>
        </p:nvSpPr>
        <p:spPr bwMode="auto">
          <a:xfrm>
            <a:off x="762000" y="4572000"/>
            <a:ext cx="457200" cy="457200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108548" name="Object 10"/>
          <p:cNvGraphicFramePr>
            <a:graphicFrameLocks noChangeAspect="1"/>
          </p:cNvGraphicFramePr>
          <p:nvPr/>
        </p:nvGraphicFramePr>
        <p:xfrm>
          <a:off x="457200" y="0"/>
          <a:ext cx="7467600" cy="158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77" name="公式" r:id="rId3" imgW="2575631" imgH="556134" progId="Equation.3">
                  <p:embed/>
                </p:oleObj>
              </mc:Choice>
              <mc:Fallback>
                <p:oleObj name="公式" r:id="rId3" imgW="2575631" imgH="556134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0"/>
                        <a:ext cx="7467600" cy="158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4252" name="Rectangle 12"/>
          <p:cNvSpPr>
            <a:spLocks noChangeArrowheads="1"/>
          </p:cNvSpPr>
          <p:nvPr/>
        </p:nvSpPr>
        <p:spPr bwMode="auto">
          <a:xfrm>
            <a:off x="174625" y="1981200"/>
            <a:ext cx="233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根据边界条件</a:t>
            </a:r>
          </a:p>
        </p:txBody>
      </p:sp>
      <p:graphicFrame>
        <p:nvGraphicFramePr>
          <p:cNvPr id="394253" name="Object 13"/>
          <p:cNvGraphicFramePr>
            <a:graphicFrameLocks noChangeAspect="1"/>
          </p:cNvGraphicFramePr>
          <p:nvPr/>
        </p:nvGraphicFramePr>
        <p:xfrm>
          <a:off x="2895600" y="1981200"/>
          <a:ext cx="1781175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78" name="公式" r:id="rId5" imgW="594573" imgH="221011" progId="Equation.3">
                  <p:embed/>
                </p:oleObj>
              </mc:Choice>
              <mc:Fallback>
                <p:oleObj name="公式" r:id="rId5" imgW="594573" imgH="221011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981200"/>
                        <a:ext cx="1781175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4254" name="Object 14"/>
          <p:cNvGraphicFramePr>
            <a:graphicFrameLocks noChangeAspect="1"/>
          </p:cNvGraphicFramePr>
          <p:nvPr/>
        </p:nvGraphicFramePr>
        <p:xfrm>
          <a:off x="5829300" y="1981200"/>
          <a:ext cx="1857375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79" name="公式" r:id="rId7" imgW="617114" imgH="221011" progId="Equation.3">
                  <p:embed/>
                </p:oleObj>
              </mc:Choice>
              <mc:Fallback>
                <p:oleObj name="公式" r:id="rId7" imgW="617114" imgH="221011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9300" y="1981200"/>
                        <a:ext cx="1857375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4255" name="Object 15"/>
          <p:cNvGraphicFramePr>
            <a:graphicFrameLocks noChangeAspect="1"/>
          </p:cNvGraphicFramePr>
          <p:nvPr/>
        </p:nvGraphicFramePr>
        <p:xfrm>
          <a:off x="2895600" y="2743200"/>
          <a:ext cx="1927225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80" name="公式" r:id="rId9" imgW="640080" imgH="221011" progId="Equation.3">
                  <p:embed/>
                </p:oleObj>
              </mc:Choice>
              <mc:Fallback>
                <p:oleObj name="公式" r:id="rId9" imgW="640080" imgH="221011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2743200"/>
                        <a:ext cx="1927225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4256" name="Object 16"/>
          <p:cNvGraphicFramePr>
            <a:graphicFrameLocks noChangeAspect="1"/>
          </p:cNvGraphicFramePr>
          <p:nvPr/>
        </p:nvGraphicFramePr>
        <p:xfrm>
          <a:off x="5791200" y="2743200"/>
          <a:ext cx="2003425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81" name="公式" r:id="rId11" imgW="670702" imgH="221011" progId="Equation.3">
                  <p:embed/>
                </p:oleObj>
              </mc:Choice>
              <mc:Fallback>
                <p:oleObj name="公式" r:id="rId11" imgW="670702" imgH="221011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743200"/>
                        <a:ext cx="2003425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4257" name="Rectangle 17"/>
          <p:cNvSpPr>
            <a:spLocks noChangeArrowheads="1"/>
          </p:cNvSpPr>
          <p:nvPr/>
        </p:nvSpPr>
        <p:spPr bwMode="auto">
          <a:xfrm>
            <a:off x="1676400" y="28194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或</a:t>
            </a:r>
          </a:p>
        </p:txBody>
      </p:sp>
      <p:sp>
        <p:nvSpPr>
          <p:cNvPr id="394258" name="Rectangle 18"/>
          <p:cNvSpPr>
            <a:spLocks noChangeArrowheads="1"/>
          </p:cNvSpPr>
          <p:nvPr/>
        </p:nvSpPr>
        <p:spPr bwMode="auto">
          <a:xfrm>
            <a:off x="0" y="6096000"/>
            <a:ext cx="2695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或自然边界条件</a:t>
            </a:r>
          </a:p>
        </p:txBody>
      </p:sp>
      <p:graphicFrame>
        <p:nvGraphicFramePr>
          <p:cNvPr id="394259" name="Object 19"/>
          <p:cNvGraphicFramePr>
            <a:graphicFrameLocks noChangeAspect="1"/>
          </p:cNvGraphicFramePr>
          <p:nvPr/>
        </p:nvGraphicFramePr>
        <p:xfrm>
          <a:off x="3276600" y="6096000"/>
          <a:ext cx="1525588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82" name="公式" r:id="rId13" imgW="503133" imgH="175197" progId="Equation.3">
                  <p:embed/>
                </p:oleObj>
              </mc:Choice>
              <mc:Fallback>
                <p:oleObj name="公式" r:id="rId13" imgW="503133" imgH="175197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6096000"/>
                        <a:ext cx="1525588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4260" name="Object 20"/>
          <p:cNvGraphicFramePr>
            <a:graphicFrameLocks noChangeAspect="1"/>
          </p:cNvGraphicFramePr>
          <p:nvPr/>
        </p:nvGraphicFramePr>
        <p:xfrm>
          <a:off x="2971800" y="3581400"/>
          <a:ext cx="335280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83" name="公式" r:id="rId15" imgW="1135557" imgH="221011" progId="Equation.3">
                  <p:embed/>
                </p:oleObj>
              </mc:Choice>
              <mc:Fallback>
                <p:oleObj name="公式" r:id="rId15" imgW="1135557" imgH="221011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3581400"/>
                        <a:ext cx="3352800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4262" name="Rectangle 22"/>
          <p:cNvSpPr>
            <a:spLocks noChangeArrowheads="1"/>
          </p:cNvSpPr>
          <p:nvPr/>
        </p:nvSpPr>
        <p:spPr bwMode="auto">
          <a:xfrm>
            <a:off x="1600200" y="37338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或</a:t>
            </a:r>
          </a:p>
        </p:txBody>
      </p:sp>
      <p:graphicFrame>
        <p:nvGraphicFramePr>
          <p:cNvPr id="394263" name="Object 23"/>
          <p:cNvGraphicFramePr>
            <a:graphicFrameLocks noChangeAspect="1"/>
          </p:cNvGraphicFramePr>
          <p:nvPr/>
        </p:nvGraphicFramePr>
        <p:xfrm>
          <a:off x="3025775" y="4343400"/>
          <a:ext cx="3243263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84" name="公式" r:id="rId17" imgW="1097280" imgH="221011" progId="Equation.3">
                  <p:embed/>
                </p:oleObj>
              </mc:Choice>
              <mc:Fallback>
                <p:oleObj name="公式" r:id="rId17" imgW="1097280" imgH="221011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5775" y="4343400"/>
                        <a:ext cx="3243263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4264" name="Object 24"/>
          <p:cNvGraphicFramePr>
            <a:graphicFrameLocks noChangeAspect="1"/>
          </p:cNvGraphicFramePr>
          <p:nvPr/>
        </p:nvGraphicFramePr>
        <p:xfrm>
          <a:off x="228600" y="5181600"/>
          <a:ext cx="815340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85" name="公式" r:id="rId19" imgW="2941391" imgH="221011" progId="Equation.3">
                  <p:embed/>
                </p:oleObj>
              </mc:Choice>
              <mc:Fallback>
                <p:oleObj name="公式" r:id="rId19" imgW="2941391" imgH="221011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181600"/>
                        <a:ext cx="8153400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4265" name="Object 25"/>
          <p:cNvGraphicFramePr>
            <a:graphicFrameLocks noChangeAspect="1"/>
          </p:cNvGraphicFramePr>
          <p:nvPr/>
        </p:nvGraphicFramePr>
        <p:xfrm>
          <a:off x="8229600" y="5257800"/>
          <a:ext cx="6572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86" name="公式" r:id="rId21" imgW="213502" imgH="144654" progId="Equation.3">
                  <p:embed/>
                </p:oleObj>
              </mc:Choice>
              <mc:Fallback>
                <p:oleObj name="公式" r:id="rId21" imgW="213502" imgH="144654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5257800"/>
                        <a:ext cx="6572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4266" name="Line 26"/>
          <p:cNvSpPr>
            <a:spLocks noChangeShapeType="1"/>
          </p:cNvSpPr>
          <p:nvPr/>
        </p:nvSpPr>
        <p:spPr bwMode="auto">
          <a:xfrm flipH="1">
            <a:off x="3886200" y="3505200"/>
            <a:ext cx="52578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Line 2"/>
          <p:cNvSpPr>
            <a:spLocks noChangeShapeType="1"/>
          </p:cNvSpPr>
          <p:nvPr/>
        </p:nvSpPr>
        <p:spPr bwMode="auto">
          <a:xfrm flipH="1">
            <a:off x="3124200" y="1752600"/>
            <a:ext cx="60198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6836" name="AutoShape 4"/>
          <p:cNvSpPr>
            <a:spLocks noChangeArrowheads="1"/>
          </p:cNvSpPr>
          <p:nvPr/>
        </p:nvSpPr>
        <p:spPr bwMode="auto">
          <a:xfrm>
            <a:off x="533400" y="2286000"/>
            <a:ext cx="457200" cy="457200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109572" name="Object 6"/>
          <p:cNvGraphicFramePr>
            <a:graphicFrameLocks noChangeAspect="1"/>
          </p:cNvGraphicFramePr>
          <p:nvPr/>
        </p:nvGraphicFramePr>
        <p:xfrm>
          <a:off x="762000" y="0"/>
          <a:ext cx="7467600" cy="158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34" name="公式" r:id="rId3" imgW="2575631" imgH="556134" progId="Equation.3">
                  <p:embed/>
                </p:oleObj>
              </mc:Choice>
              <mc:Fallback>
                <p:oleObj name="公式" r:id="rId3" imgW="2575631" imgH="556134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467600" cy="158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6850" name="Object 18"/>
          <p:cNvGraphicFramePr>
            <a:graphicFrameLocks noChangeAspect="1"/>
          </p:cNvGraphicFramePr>
          <p:nvPr/>
        </p:nvGraphicFramePr>
        <p:xfrm>
          <a:off x="1828800" y="1981200"/>
          <a:ext cx="407670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35" name="公式" r:id="rId5" imgW="1455385" imgH="221011" progId="Equation.3">
                  <p:embed/>
                </p:oleObj>
              </mc:Choice>
              <mc:Fallback>
                <p:oleObj name="公式" r:id="rId5" imgW="1455385" imgH="221011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981200"/>
                        <a:ext cx="4076700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6853" name="Object 21"/>
          <p:cNvGraphicFramePr>
            <a:graphicFrameLocks noChangeAspect="1"/>
          </p:cNvGraphicFramePr>
          <p:nvPr/>
        </p:nvGraphicFramePr>
        <p:xfrm>
          <a:off x="1828800" y="3124200"/>
          <a:ext cx="407670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36" name="公式" r:id="rId7" imgW="1455385" imgH="221011" progId="Equation.3">
                  <p:embed/>
                </p:oleObj>
              </mc:Choice>
              <mc:Fallback>
                <p:oleObj name="公式" r:id="rId7" imgW="1455385" imgH="221011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124200"/>
                        <a:ext cx="4076700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6854" name="AutoShape 22"/>
          <p:cNvSpPr>
            <a:spLocks noChangeArrowheads="1"/>
          </p:cNvSpPr>
          <p:nvPr/>
        </p:nvSpPr>
        <p:spPr bwMode="auto">
          <a:xfrm>
            <a:off x="533400" y="4267200"/>
            <a:ext cx="457200" cy="457200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76855" name="Object 23"/>
          <p:cNvGraphicFramePr>
            <a:graphicFrameLocks noChangeAspect="1"/>
          </p:cNvGraphicFramePr>
          <p:nvPr/>
        </p:nvGraphicFramePr>
        <p:xfrm>
          <a:off x="1676400" y="4191000"/>
          <a:ext cx="42608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37" name="公式" r:id="rId9" imgW="1455385" imgH="297369" progId="Equation.3">
                  <p:embed/>
                </p:oleObj>
              </mc:Choice>
              <mc:Fallback>
                <p:oleObj name="公式" r:id="rId9" imgW="1455385" imgH="297369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191000"/>
                        <a:ext cx="4260850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6856" name="Object 24"/>
          <p:cNvGraphicFramePr>
            <a:graphicFrameLocks noChangeAspect="1"/>
          </p:cNvGraphicFramePr>
          <p:nvPr/>
        </p:nvGraphicFramePr>
        <p:xfrm>
          <a:off x="1752600" y="5486400"/>
          <a:ext cx="2659063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38" name="公式" r:id="rId11" imgW="899089" imgH="297369" progId="Equation.3">
                  <p:embed/>
                </p:oleObj>
              </mc:Choice>
              <mc:Fallback>
                <p:oleObj name="公式" r:id="rId11" imgW="899089" imgH="297369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486400"/>
                        <a:ext cx="2659063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6857" name="AutoShape 25"/>
          <p:cNvSpPr>
            <a:spLocks noChangeArrowheads="1"/>
          </p:cNvSpPr>
          <p:nvPr/>
        </p:nvSpPr>
        <p:spPr bwMode="auto">
          <a:xfrm>
            <a:off x="533400" y="5638800"/>
            <a:ext cx="457200" cy="457200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9" name="Line 3"/>
          <p:cNvSpPr>
            <a:spLocks noChangeShapeType="1"/>
          </p:cNvSpPr>
          <p:nvPr/>
        </p:nvSpPr>
        <p:spPr bwMode="auto">
          <a:xfrm flipH="1">
            <a:off x="4038600" y="2743200"/>
            <a:ext cx="51054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7861" name="Rectangle 5"/>
          <p:cNvSpPr>
            <a:spLocks noChangeArrowheads="1"/>
          </p:cNvSpPr>
          <p:nvPr/>
        </p:nvSpPr>
        <p:spPr bwMode="auto">
          <a:xfrm>
            <a:off x="457200" y="304800"/>
            <a:ext cx="3352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（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4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）、</a:t>
            </a:r>
            <a:r>
              <a:rPr lang="zh-CN" altLang="en-US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本征函数族</a:t>
            </a:r>
          </a:p>
        </p:txBody>
      </p:sp>
      <p:sp>
        <p:nvSpPr>
          <p:cNvPr id="377863" name="Rectangle 7"/>
          <p:cNvSpPr>
            <a:spLocks noChangeArrowheads="1"/>
          </p:cNvSpPr>
          <p:nvPr/>
        </p:nvSpPr>
        <p:spPr bwMode="auto">
          <a:xfrm>
            <a:off x="1600200" y="838200"/>
            <a:ext cx="233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是完备的，且</a:t>
            </a:r>
            <a:endParaRPr lang="zh-CN" altLang="en-US" sz="2800" b="1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77864" name="Object 8"/>
          <p:cNvGraphicFramePr>
            <a:graphicFrameLocks noChangeAspect="1"/>
          </p:cNvGraphicFramePr>
          <p:nvPr/>
        </p:nvGraphicFramePr>
        <p:xfrm>
          <a:off x="3962400" y="304800"/>
          <a:ext cx="3886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28" name="公式" r:id="rId3" imgW="1546825" imgH="198104" progId="Equation.3">
                  <p:embed/>
                </p:oleObj>
              </mc:Choice>
              <mc:Fallback>
                <p:oleObj name="公式" r:id="rId3" imgW="1546825" imgH="198104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304800"/>
                        <a:ext cx="38862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66" name="Line 10"/>
          <p:cNvSpPr>
            <a:spLocks noChangeShapeType="1"/>
          </p:cNvSpPr>
          <p:nvPr/>
        </p:nvSpPr>
        <p:spPr bwMode="auto">
          <a:xfrm flipH="1">
            <a:off x="5105400" y="4495800"/>
            <a:ext cx="40386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77867" name="Object 11"/>
          <p:cNvGraphicFramePr>
            <a:graphicFrameLocks noChangeAspect="1"/>
          </p:cNvGraphicFramePr>
          <p:nvPr/>
        </p:nvGraphicFramePr>
        <p:xfrm>
          <a:off x="1447800" y="1524000"/>
          <a:ext cx="2820988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29" name="公式" r:id="rId5" imgW="1112591" imgH="403844" progId="Equation.3">
                  <p:embed/>
                </p:oleObj>
              </mc:Choice>
              <mc:Fallback>
                <p:oleObj name="公式" r:id="rId5" imgW="1112591" imgH="40384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524000"/>
                        <a:ext cx="2820988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68" name="Rectangle 12"/>
          <p:cNvSpPr>
            <a:spLocks noChangeArrowheads="1"/>
          </p:cNvSpPr>
          <p:nvPr/>
        </p:nvSpPr>
        <p:spPr bwMode="auto">
          <a:xfrm>
            <a:off x="0" y="2895600"/>
            <a:ext cx="4321175" cy="519113"/>
          </a:xfrm>
          <a:prstGeom prst="rect">
            <a:avLst/>
          </a:prstGeom>
          <a:solidFill>
            <a:srgbClr val="00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（三）、广义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Fourier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级数</a:t>
            </a:r>
          </a:p>
        </p:txBody>
      </p:sp>
      <p:sp>
        <p:nvSpPr>
          <p:cNvPr id="377869" name="Rectangle 13"/>
          <p:cNvSpPr>
            <a:spLocks noChangeArrowheads="1"/>
          </p:cNvSpPr>
          <p:nvPr/>
        </p:nvSpPr>
        <p:spPr bwMode="auto">
          <a:xfrm>
            <a:off x="0" y="3733800"/>
            <a:ext cx="8458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上式称为广义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Fourier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级数，</a:t>
            </a:r>
            <a:r>
              <a:rPr lang="en-US" altLang="zh-CN" sz="2800" b="1" i="1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f</a:t>
            </a:r>
            <a:r>
              <a:rPr lang="en-US" altLang="zh-CN" sz="2800" b="1" i="1" baseline="-25000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n</a:t>
            </a:r>
            <a:r>
              <a:rPr lang="zh-CN" altLang="en-US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称为广义</a:t>
            </a:r>
            <a:r>
              <a:rPr lang="en-US" altLang="zh-CN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Fourier</a:t>
            </a:r>
            <a:r>
              <a:rPr lang="zh-CN" altLang="en-US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系数</a:t>
            </a:r>
          </a:p>
        </p:txBody>
      </p:sp>
      <p:graphicFrame>
        <p:nvGraphicFramePr>
          <p:cNvPr id="377871" name="Object 15"/>
          <p:cNvGraphicFramePr>
            <a:graphicFrameLocks noChangeAspect="1"/>
          </p:cNvGraphicFramePr>
          <p:nvPr/>
        </p:nvGraphicFramePr>
        <p:xfrm>
          <a:off x="762000" y="4267200"/>
          <a:ext cx="2659063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30" name="公式" r:id="rId7" imgW="899089" imgH="297369" progId="Equation.3">
                  <p:embed/>
                </p:oleObj>
              </mc:Choice>
              <mc:Fallback>
                <p:oleObj name="公式" r:id="rId7" imgW="899089" imgH="297369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267200"/>
                        <a:ext cx="2659063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7872" name="Object 16"/>
          <p:cNvGraphicFramePr>
            <a:graphicFrameLocks noChangeAspect="1"/>
          </p:cNvGraphicFramePr>
          <p:nvPr/>
        </p:nvGraphicFramePr>
        <p:xfrm>
          <a:off x="609600" y="5334000"/>
          <a:ext cx="7832725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31" name="公式" r:id="rId9" imgW="2697693" imgH="403844" progId="Equation.3">
                  <p:embed/>
                </p:oleObj>
              </mc:Choice>
              <mc:Fallback>
                <p:oleObj name="公式" r:id="rId9" imgW="2697693" imgH="403844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334000"/>
                        <a:ext cx="7832725" cy="1169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Line 2"/>
          <p:cNvSpPr>
            <a:spLocks noChangeShapeType="1"/>
          </p:cNvSpPr>
          <p:nvPr/>
        </p:nvSpPr>
        <p:spPr bwMode="auto">
          <a:xfrm flipH="1">
            <a:off x="4038600" y="2895600"/>
            <a:ext cx="51054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291" name="Line 3"/>
          <p:cNvSpPr>
            <a:spLocks noChangeShapeType="1"/>
          </p:cNvSpPr>
          <p:nvPr/>
        </p:nvSpPr>
        <p:spPr bwMode="auto">
          <a:xfrm flipH="1">
            <a:off x="5105400" y="4495800"/>
            <a:ext cx="40386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96292" name="Object 4"/>
          <p:cNvGraphicFramePr>
            <a:graphicFrameLocks noChangeAspect="1"/>
          </p:cNvGraphicFramePr>
          <p:nvPr/>
        </p:nvGraphicFramePr>
        <p:xfrm>
          <a:off x="457200" y="0"/>
          <a:ext cx="2820988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83" name="公式" r:id="rId3" imgW="1112591" imgH="403844" progId="Equation.3">
                  <p:embed/>
                </p:oleObj>
              </mc:Choice>
              <mc:Fallback>
                <p:oleObj name="公式" r:id="rId3" imgW="1112591" imgH="40384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0"/>
                        <a:ext cx="2820988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6293" name="Object 5"/>
          <p:cNvGraphicFramePr>
            <a:graphicFrameLocks noChangeAspect="1"/>
          </p:cNvGraphicFramePr>
          <p:nvPr/>
        </p:nvGraphicFramePr>
        <p:xfrm>
          <a:off x="5181600" y="0"/>
          <a:ext cx="28194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84" name="公式" r:id="rId5" imgW="899089" imgH="297369" progId="Equation.3">
                  <p:embed/>
                </p:oleObj>
              </mc:Choice>
              <mc:Fallback>
                <p:oleObj name="公式" r:id="rId5" imgW="899089" imgH="297369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0"/>
                        <a:ext cx="2819400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6294" name="Object 6"/>
          <p:cNvGraphicFramePr>
            <a:graphicFrameLocks noChangeAspect="1"/>
          </p:cNvGraphicFramePr>
          <p:nvPr/>
        </p:nvGraphicFramePr>
        <p:xfrm>
          <a:off x="381000" y="1295400"/>
          <a:ext cx="7832725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85" name="公式" r:id="rId7" imgW="2697693" imgH="403844" progId="Equation.3">
                  <p:embed/>
                </p:oleObj>
              </mc:Choice>
              <mc:Fallback>
                <p:oleObj name="公式" r:id="rId7" imgW="2697693" imgH="403844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295400"/>
                        <a:ext cx="7832725" cy="1169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6295" name="AutoShape 7"/>
          <p:cNvSpPr>
            <a:spLocks noChangeArrowheads="1"/>
          </p:cNvSpPr>
          <p:nvPr/>
        </p:nvSpPr>
        <p:spPr bwMode="auto">
          <a:xfrm>
            <a:off x="457200" y="3581400"/>
            <a:ext cx="457200" cy="457200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96296" name="Rectangle 8"/>
          <p:cNvSpPr>
            <a:spLocks noChangeArrowheads="1"/>
          </p:cNvSpPr>
          <p:nvPr/>
        </p:nvSpPr>
        <p:spPr bwMode="auto">
          <a:xfrm>
            <a:off x="228600" y="2895600"/>
            <a:ext cx="1619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由正交性</a:t>
            </a:r>
          </a:p>
        </p:txBody>
      </p:sp>
      <p:graphicFrame>
        <p:nvGraphicFramePr>
          <p:cNvPr id="396297" name="Object 9"/>
          <p:cNvGraphicFramePr>
            <a:graphicFrameLocks noChangeAspect="1"/>
          </p:cNvGraphicFramePr>
          <p:nvPr/>
        </p:nvGraphicFramePr>
        <p:xfrm>
          <a:off x="1782763" y="3335338"/>
          <a:ext cx="6450012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86" name="公式" r:id="rId9" imgW="2156283" imgH="297369" progId="Equation.3">
                  <p:embed/>
                </p:oleObj>
              </mc:Choice>
              <mc:Fallback>
                <p:oleObj name="公式" r:id="rId9" imgW="2156283" imgH="297369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2763" y="3335338"/>
                        <a:ext cx="6450012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6298" name="Object 10"/>
          <p:cNvGraphicFramePr>
            <a:graphicFrameLocks noChangeAspect="1"/>
          </p:cNvGraphicFramePr>
          <p:nvPr/>
        </p:nvGraphicFramePr>
        <p:xfrm>
          <a:off x="1295400" y="4800600"/>
          <a:ext cx="5330825" cy="172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87" name="公式" r:id="rId11" imgW="1645920" imgH="601949" progId="Equation.3">
                  <p:embed/>
                </p:oleObj>
              </mc:Choice>
              <mc:Fallback>
                <p:oleObj name="公式" r:id="rId11" imgW="1645920" imgH="601949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800600"/>
                        <a:ext cx="5330825" cy="172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6299" name="AutoShape 11"/>
          <p:cNvSpPr>
            <a:spLocks noChangeArrowheads="1"/>
          </p:cNvSpPr>
          <p:nvPr/>
        </p:nvSpPr>
        <p:spPr bwMode="auto">
          <a:xfrm>
            <a:off x="533400" y="5181600"/>
            <a:ext cx="457200" cy="457200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Line 2"/>
          <p:cNvSpPr>
            <a:spLocks noChangeShapeType="1"/>
          </p:cNvSpPr>
          <p:nvPr/>
        </p:nvSpPr>
        <p:spPr bwMode="auto">
          <a:xfrm flipH="1">
            <a:off x="4038600" y="990600"/>
            <a:ext cx="51054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646" name="Line 6"/>
          <p:cNvSpPr>
            <a:spLocks noChangeShapeType="1"/>
          </p:cNvSpPr>
          <p:nvPr/>
        </p:nvSpPr>
        <p:spPr bwMode="auto">
          <a:xfrm flipH="1">
            <a:off x="5105400" y="4495800"/>
            <a:ext cx="40386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68647" name="Object 7"/>
          <p:cNvGraphicFramePr>
            <a:graphicFrameLocks noChangeAspect="1"/>
          </p:cNvGraphicFramePr>
          <p:nvPr/>
        </p:nvGraphicFramePr>
        <p:xfrm>
          <a:off x="609600" y="0"/>
          <a:ext cx="2820988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75" name="公式" r:id="rId3" imgW="1112591" imgH="403844" progId="Equation.3">
                  <p:embed/>
                </p:oleObj>
              </mc:Choice>
              <mc:Fallback>
                <p:oleObj name="公式" r:id="rId3" imgW="1112591" imgH="40384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0"/>
                        <a:ext cx="2820988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53" name="Rectangle 13"/>
          <p:cNvSpPr>
            <a:spLocks noChangeArrowheads="1"/>
          </p:cNvSpPr>
          <p:nvPr/>
        </p:nvSpPr>
        <p:spPr bwMode="auto">
          <a:xfrm>
            <a:off x="304800" y="31242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令</a:t>
            </a:r>
          </a:p>
        </p:txBody>
      </p:sp>
      <p:graphicFrame>
        <p:nvGraphicFramePr>
          <p:cNvPr id="368654" name="Object 14"/>
          <p:cNvGraphicFramePr>
            <a:graphicFrameLocks noChangeAspect="1"/>
          </p:cNvGraphicFramePr>
          <p:nvPr/>
        </p:nvGraphicFramePr>
        <p:xfrm>
          <a:off x="1066800" y="3200400"/>
          <a:ext cx="4011613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76" name="公式" r:id="rId5" imgW="1326093" imgH="297369" progId="Equation.3">
                  <p:embed/>
                </p:oleObj>
              </mc:Choice>
              <mc:Fallback>
                <p:oleObj name="公式" r:id="rId5" imgW="1326093" imgH="297369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200400"/>
                        <a:ext cx="4011613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55" name="Object 15"/>
          <p:cNvGraphicFramePr>
            <a:graphicFrameLocks noChangeAspect="1"/>
          </p:cNvGraphicFramePr>
          <p:nvPr/>
        </p:nvGraphicFramePr>
        <p:xfrm>
          <a:off x="381000" y="1295400"/>
          <a:ext cx="5330825" cy="172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77" name="公式" r:id="rId7" imgW="1645920" imgH="601949" progId="Equation.3">
                  <p:embed/>
                </p:oleObj>
              </mc:Choice>
              <mc:Fallback>
                <p:oleObj name="公式" r:id="rId7" imgW="1645920" imgH="601949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295400"/>
                        <a:ext cx="5330825" cy="172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56" name="AutoShape 16"/>
          <p:cNvSpPr>
            <a:spLocks noChangeArrowheads="1"/>
          </p:cNvSpPr>
          <p:nvPr/>
        </p:nvSpPr>
        <p:spPr bwMode="auto">
          <a:xfrm>
            <a:off x="533400" y="5029200"/>
            <a:ext cx="457200" cy="457200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68658" name="Rectangle 18"/>
          <p:cNvSpPr>
            <a:spLocks noChangeArrowheads="1"/>
          </p:cNvSpPr>
          <p:nvPr/>
        </p:nvSpPr>
        <p:spPr bwMode="auto">
          <a:xfrm>
            <a:off x="5334000" y="3352800"/>
            <a:ext cx="3409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N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m 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称为 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y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m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(x) 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的模</a:t>
            </a:r>
          </a:p>
        </p:txBody>
      </p:sp>
      <p:graphicFrame>
        <p:nvGraphicFramePr>
          <p:cNvPr id="368659" name="Object 19"/>
          <p:cNvGraphicFramePr>
            <a:graphicFrameLocks noChangeAspect="1"/>
          </p:cNvGraphicFramePr>
          <p:nvPr/>
        </p:nvGraphicFramePr>
        <p:xfrm>
          <a:off x="1371600" y="4724400"/>
          <a:ext cx="6016625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78" name="公式" r:id="rId9" imgW="1859422" imgH="403844" progId="Equation.3">
                  <p:embed/>
                </p:oleObj>
              </mc:Choice>
              <mc:Fallback>
                <p:oleObj name="公式" r:id="rId9" imgW="1859422" imgH="403844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724400"/>
                        <a:ext cx="6016625" cy="1169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Line 2"/>
          <p:cNvSpPr>
            <a:spLocks noChangeShapeType="1"/>
          </p:cNvSpPr>
          <p:nvPr/>
        </p:nvSpPr>
        <p:spPr bwMode="auto">
          <a:xfrm flipH="1" flipV="1">
            <a:off x="5486400" y="2057400"/>
            <a:ext cx="36576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2323" name="AutoShape 3"/>
          <p:cNvSpPr>
            <a:spLocks noChangeArrowheads="1"/>
          </p:cNvSpPr>
          <p:nvPr/>
        </p:nvSpPr>
        <p:spPr bwMode="auto">
          <a:xfrm rot="5400000">
            <a:off x="457200" y="4953000"/>
            <a:ext cx="685800" cy="381000"/>
          </a:xfrm>
          <a:prstGeom prst="notchedRightArrow">
            <a:avLst>
              <a:gd name="adj1" fmla="val 50000"/>
              <a:gd name="adj2" fmla="val 45000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12324" name="Line 4"/>
          <p:cNvSpPr>
            <a:spLocks noChangeShapeType="1"/>
          </p:cNvSpPr>
          <p:nvPr/>
        </p:nvSpPr>
        <p:spPr bwMode="auto">
          <a:xfrm flipH="1">
            <a:off x="4114800" y="838200"/>
            <a:ext cx="50292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12327" name="Object 7"/>
          <p:cNvGraphicFramePr>
            <a:graphicFrameLocks noChangeAspect="1"/>
          </p:cNvGraphicFramePr>
          <p:nvPr/>
        </p:nvGraphicFramePr>
        <p:xfrm>
          <a:off x="65088" y="1182688"/>
          <a:ext cx="13208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98" name="公式" r:id="rId3" imgW="335138" imgH="175197" progId="Equation.3">
                  <p:embed/>
                </p:oleObj>
              </mc:Choice>
              <mc:Fallback>
                <p:oleObj name="公式" r:id="rId3" imgW="335138" imgH="175197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88" y="1182688"/>
                        <a:ext cx="13208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66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28" name="Object 8"/>
          <p:cNvGraphicFramePr>
            <a:graphicFrameLocks noChangeAspect="1"/>
          </p:cNvGraphicFramePr>
          <p:nvPr/>
        </p:nvGraphicFramePr>
        <p:xfrm>
          <a:off x="2057400" y="954088"/>
          <a:ext cx="2827338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99" name="公式" r:id="rId5" imgW="754486" imgH="365666" progId="Equation.3">
                  <p:embed/>
                </p:oleObj>
              </mc:Choice>
              <mc:Fallback>
                <p:oleObj name="公式" r:id="rId5" imgW="754486" imgH="36566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954088"/>
                        <a:ext cx="2827338" cy="114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2329" name="Line 9"/>
          <p:cNvSpPr>
            <a:spLocks noChangeShapeType="1"/>
          </p:cNvSpPr>
          <p:nvPr/>
        </p:nvSpPr>
        <p:spPr bwMode="auto">
          <a:xfrm flipH="1">
            <a:off x="7391400" y="3352800"/>
            <a:ext cx="17526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12330" name="Object 10"/>
          <p:cNvGraphicFramePr>
            <a:graphicFrameLocks noChangeAspect="1"/>
          </p:cNvGraphicFramePr>
          <p:nvPr/>
        </p:nvGraphicFramePr>
        <p:xfrm>
          <a:off x="2057400" y="2168525"/>
          <a:ext cx="5110163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100" name="公式" r:id="rId7" imgW="1630609" imgH="388573" progId="Equation.3">
                  <p:embed/>
                </p:oleObj>
              </mc:Choice>
              <mc:Fallback>
                <p:oleObj name="公式" r:id="rId7" imgW="1630609" imgH="388573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168525"/>
                        <a:ext cx="5110163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31" name="Object 11"/>
          <p:cNvGraphicFramePr>
            <a:graphicFrameLocks noChangeAspect="1"/>
          </p:cNvGraphicFramePr>
          <p:nvPr/>
        </p:nvGraphicFramePr>
        <p:xfrm>
          <a:off x="0" y="3505200"/>
          <a:ext cx="9144000" cy="1233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101" name="公式" r:id="rId9" imgW="3185089" imgH="388573" progId="Equation.3">
                  <p:embed/>
                </p:oleObj>
              </mc:Choice>
              <mc:Fallback>
                <p:oleObj name="公式" r:id="rId9" imgW="3185089" imgH="388573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505200"/>
                        <a:ext cx="9144000" cy="1233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32" name="Object 12"/>
          <p:cNvGraphicFramePr>
            <a:graphicFrameLocks noChangeAspect="1"/>
          </p:cNvGraphicFramePr>
          <p:nvPr/>
        </p:nvGraphicFramePr>
        <p:xfrm>
          <a:off x="0" y="5624513"/>
          <a:ext cx="3867150" cy="1233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102" name="公式" r:id="rId11" imgW="1493662" imgH="388573" progId="Equation.3">
                  <p:embed/>
                </p:oleObj>
              </mc:Choice>
              <mc:Fallback>
                <p:oleObj name="公式" r:id="rId11" imgW="1493662" imgH="388573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624513"/>
                        <a:ext cx="3867150" cy="1233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2333" name="AutoShape 13"/>
          <p:cNvSpPr>
            <a:spLocks noChangeArrowheads="1"/>
          </p:cNvSpPr>
          <p:nvPr/>
        </p:nvSpPr>
        <p:spPr bwMode="auto">
          <a:xfrm>
            <a:off x="4191000" y="6019800"/>
            <a:ext cx="533400" cy="381000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12334" name="Object 14"/>
          <p:cNvGraphicFramePr>
            <a:graphicFrameLocks noChangeAspect="1"/>
          </p:cNvGraphicFramePr>
          <p:nvPr/>
        </p:nvGraphicFramePr>
        <p:xfrm>
          <a:off x="5105400" y="5257800"/>
          <a:ext cx="67310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103" name="公式" r:id="rId13" imgW="236043" imgH="137019" progId="Equation.3">
                  <p:embed/>
                </p:oleObj>
              </mc:Choice>
              <mc:Fallback>
                <p:oleObj name="公式" r:id="rId13" imgW="236043" imgH="137019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5257800"/>
                        <a:ext cx="673100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35" name="Object 15"/>
          <p:cNvGraphicFramePr>
            <a:graphicFrameLocks noChangeAspect="1"/>
          </p:cNvGraphicFramePr>
          <p:nvPr/>
        </p:nvGraphicFramePr>
        <p:xfrm>
          <a:off x="5791200" y="5257800"/>
          <a:ext cx="25050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104" name="公式" r:id="rId15" imgW="861237" imgH="175197" progId="Equation.3">
                  <p:embed/>
                </p:oleObj>
              </mc:Choice>
              <mc:Fallback>
                <p:oleObj name="公式" r:id="rId15" imgW="861237" imgH="175197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5257800"/>
                        <a:ext cx="250507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36" name="Object 16"/>
          <p:cNvGraphicFramePr>
            <a:graphicFrameLocks noChangeAspect="1"/>
          </p:cNvGraphicFramePr>
          <p:nvPr/>
        </p:nvGraphicFramePr>
        <p:xfrm>
          <a:off x="5521325" y="5907088"/>
          <a:ext cx="268605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105" name="公式" r:id="rId17" imgW="922055" imgH="175197" progId="Equation.3">
                  <p:embed/>
                </p:oleObj>
              </mc:Choice>
              <mc:Fallback>
                <p:oleObj name="公式" r:id="rId17" imgW="922055" imgH="175197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1325" y="5907088"/>
                        <a:ext cx="2686050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38" name="Object 18"/>
          <p:cNvGraphicFramePr>
            <a:graphicFrameLocks noChangeAspect="1"/>
          </p:cNvGraphicFramePr>
          <p:nvPr/>
        </p:nvGraphicFramePr>
        <p:xfrm>
          <a:off x="1371600" y="0"/>
          <a:ext cx="4402138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106" name="公式" r:id="rId19" imgW="1798178" imgH="388573" progId="Equation.3">
                  <p:embed/>
                </p:oleObj>
              </mc:Choice>
              <mc:Fallback>
                <p:oleObj name="公式" r:id="rId19" imgW="1798178" imgH="388573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0"/>
                        <a:ext cx="4402138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Line 2"/>
          <p:cNvSpPr>
            <a:spLocks noChangeShapeType="1"/>
          </p:cNvSpPr>
          <p:nvPr/>
        </p:nvSpPr>
        <p:spPr bwMode="auto">
          <a:xfrm flipH="1">
            <a:off x="4038600" y="2895600"/>
            <a:ext cx="51054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7319" name="AutoShape 7"/>
          <p:cNvSpPr>
            <a:spLocks noChangeArrowheads="1"/>
          </p:cNvSpPr>
          <p:nvPr/>
        </p:nvSpPr>
        <p:spPr bwMode="auto">
          <a:xfrm>
            <a:off x="457200" y="3581400"/>
            <a:ext cx="457200" cy="457200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97320" name="Rectangle 8"/>
          <p:cNvSpPr>
            <a:spLocks noChangeArrowheads="1"/>
          </p:cNvSpPr>
          <p:nvPr/>
        </p:nvSpPr>
        <p:spPr bwMode="auto">
          <a:xfrm>
            <a:off x="228600" y="2895600"/>
            <a:ext cx="1619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可合并为</a:t>
            </a:r>
          </a:p>
        </p:txBody>
      </p:sp>
      <p:graphicFrame>
        <p:nvGraphicFramePr>
          <p:cNvPr id="397324" name="Object 12"/>
          <p:cNvGraphicFramePr>
            <a:graphicFrameLocks noChangeAspect="1"/>
          </p:cNvGraphicFramePr>
          <p:nvPr/>
        </p:nvGraphicFramePr>
        <p:xfrm>
          <a:off x="1600200" y="1524000"/>
          <a:ext cx="4011613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64" name="公式" r:id="rId3" imgW="1326093" imgH="297369" progId="Equation.3">
                  <p:embed/>
                </p:oleObj>
              </mc:Choice>
              <mc:Fallback>
                <p:oleObj name="公式" r:id="rId3" imgW="1326093" imgH="29736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524000"/>
                        <a:ext cx="4011613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7325" name="AutoShape 13"/>
          <p:cNvSpPr>
            <a:spLocks/>
          </p:cNvSpPr>
          <p:nvPr/>
        </p:nvSpPr>
        <p:spPr bwMode="auto">
          <a:xfrm>
            <a:off x="990600" y="609600"/>
            <a:ext cx="533400" cy="1447800"/>
          </a:xfrm>
          <a:prstGeom prst="leftBrace">
            <a:avLst>
              <a:gd name="adj1" fmla="val 22619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97326" name="Object 14"/>
          <p:cNvGraphicFramePr>
            <a:graphicFrameLocks noChangeAspect="1"/>
          </p:cNvGraphicFramePr>
          <p:nvPr/>
        </p:nvGraphicFramePr>
        <p:xfrm>
          <a:off x="1676400" y="228600"/>
          <a:ext cx="2659063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65" name="公式" r:id="rId5" imgW="899089" imgH="297369" progId="Equation.3">
                  <p:embed/>
                </p:oleObj>
              </mc:Choice>
              <mc:Fallback>
                <p:oleObj name="公式" r:id="rId5" imgW="899089" imgH="297369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28600"/>
                        <a:ext cx="2659063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7327" name="Object 15"/>
          <p:cNvGraphicFramePr>
            <a:graphicFrameLocks noChangeAspect="1"/>
          </p:cNvGraphicFramePr>
          <p:nvPr/>
        </p:nvGraphicFramePr>
        <p:xfrm>
          <a:off x="2209800" y="3276600"/>
          <a:ext cx="35687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66" name="公式" r:id="rId7" imgW="1211686" imgH="297369" progId="Equation.3">
                  <p:embed/>
                </p:oleObj>
              </mc:Choice>
              <mc:Fallback>
                <p:oleObj name="公式" r:id="rId7" imgW="1211686" imgH="297369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276600"/>
                        <a:ext cx="3568700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7328" name="Rectangle 16"/>
          <p:cNvSpPr>
            <a:spLocks noChangeArrowheads="1"/>
          </p:cNvSpPr>
          <p:nvPr/>
        </p:nvSpPr>
        <p:spPr bwMode="auto">
          <a:xfrm>
            <a:off x="1143000" y="51054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而</a:t>
            </a:r>
          </a:p>
        </p:txBody>
      </p:sp>
      <p:graphicFrame>
        <p:nvGraphicFramePr>
          <p:cNvPr id="397329" name="Object 17"/>
          <p:cNvGraphicFramePr>
            <a:graphicFrameLocks noChangeAspect="1"/>
          </p:cNvGraphicFramePr>
          <p:nvPr/>
        </p:nvGraphicFramePr>
        <p:xfrm>
          <a:off x="2362200" y="5181600"/>
          <a:ext cx="10922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67" name="公式" r:id="rId9" imgW="350449" imgH="198104" progId="Equation.3">
                  <p:embed/>
                </p:oleObj>
              </mc:Choice>
              <mc:Fallback>
                <p:oleObj name="公式" r:id="rId9" imgW="350449" imgH="198104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181600"/>
                        <a:ext cx="109220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7330" name="AutoShape 18"/>
          <p:cNvSpPr>
            <a:spLocks/>
          </p:cNvSpPr>
          <p:nvPr/>
        </p:nvSpPr>
        <p:spPr bwMode="auto">
          <a:xfrm>
            <a:off x="3429000" y="4724400"/>
            <a:ext cx="533400" cy="1447800"/>
          </a:xfrm>
          <a:prstGeom prst="leftBrace">
            <a:avLst>
              <a:gd name="adj1" fmla="val 22619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97331" name="Object 19"/>
          <p:cNvGraphicFramePr>
            <a:graphicFrameLocks noChangeAspect="1"/>
          </p:cNvGraphicFramePr>
          <p:nvPr/>
        </p:nvGraphicFramePr>
        <p:xfrm>
          <a:off x="4038600" y="4572000"/>
          <a:ext cx="2471738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68" name="公式" r:id="rId11" imgW="830615" imgH="175197" progId="Equation.3">
                  <p:embed/>
                </p:oleObj>
              </mc:Choice>
              <mc:Fallback>
                <p:oleObj name="公式" r:id="rId11" imgW="830615" imgH="175197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4572000"/>
                        <a:ext cx="2471738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7332" name="Object 20"/>
          <p:cNvGraphicFramePr>
            <a:graphicFrameLocks noChangeAspect="1"/>
          </p:cNvGraphicFramePr>
          <p:nvPr/>
        </p:nvGraphicFramePr>
        <p:xfrm>
          <a:off x="4114800" y="5943600"/>
          <a:ext cx="240347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69" name="公式" r:id="rId13" imgW="807649" imgH="175197" progId="Equation.3">
                  <p:embed/>
                </p:oleObj>
              </mc:Choice>
              <mc:Fallback>
                <p:oleObj name="公式" r:id="rId13" imgW="807649" imgH="175197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5943600"/>
                        <a:ext cx="2403475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Line 2"/>
          <p:cNvSpPr>
            <a:spLocks noChangeShapeType="1"/>
          </p:cNvSpPr>
          <p:nvPr/>
        </p:nvSpPr>
        <p:spPr bwMode="auto">
          <a:xfrm flipH="1">
            <a:off x="4038600" y="1066800"/>
            <a:ext cx="51054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1413" name="Rectangle 5"/>
          <p:cNvSpPr>
            <a:spLocks noChangeArrowheads="1"/>
          </p:cNvSpPr>
          <p:nvPr/>
        </p:nvSpPr>
        <p:spPr bwMode="auto">
          <a:xfrm>
            <a:off x="304800" y="1371600"/>
            <a:ext cx="2695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如，贝塞尔函数</a:t>
            </a:r>
          </a:p>
        </p:txBody>
      </p:sp>
      <p:graphicFrame>
        <p:nvGraphicFramePr>
          <p:cNvPr id="114692" name="Object 6"/>
          <p:cNvGraphicFramePr>
            <a:graphicFrameLocks noChangeAspect="1"/>
          </p:cNvGraphicFramePr>
          <p:nvPr/>
        </p:nvGraphicFramePr>
        <p:xfrm>
          <a:off x="3124200" y="0"/>
          <a:ext cx="4011613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54" name="公式" r:id="rId3" imgW="1326093" imgH="297369" progId="Equation.3">
                  <p:embed/>
                </p:oleObj>
              </mc:Choice>
              <mc:Fallback>
                <p:oleObj name="公式" r:id="rId3" imgW="1326093" imgH="297369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0"/>
                        <a:ext cx="4011613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423" name="Object 15"/>
          <p:cNvGraphicFramePr>
            <a:graphicFrameLocks noChangeAspect="1"/>
          </p:cNvGraphicFramePr>
          <p:nvPr/>
        </p:nvGraphicFramePr>
        <p:xfrm>
          <a:off x="3352800" y="1371600"/>
          <a:ext cx="38100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55" name="公式" r:id="rId5" imgW="1089625" imgH="297369" progId="Equation.3">
                  <p:embed/>
                </p:oleObj>
              </mc:Choice>
              <mc:Fallback>
                <p:oleObj name="公式" r:id="rId5" imgW="1089625" imgH="297369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1371600"/>
                        <a:ext cx="3810000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424" name="Rectangle 16"/>
          <p:cNvSpPr>
            <a:spLocks noChangeArrowheads="1"/>
          </p:cNvSpPr>
          <p:nvPr/>
        </p:nvSpPr>
        <p:spPr bwMode="auto">
          <a:xfrm>
            <a:off x="1066800" y="2743200"/>
            <a:ext cx="1978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勒让德函数</a:t>
            </a:r>
          </a:p>
        </p:txBody>
      </p:sp>
      <p:graphicFrame>
        <p:nvGraphicFramePr>
          <p:cNvPr id="401425" name="Object 17"/>
          <p:cNvGraphicFramePr>
            <a:graphicFrameLocks noChangeAspect="1"/>
          </p:cNvGraphicFramePr>
          <p:nvPr/>
        </p:nvGraphicFramePr>
        <p:xfrm>
          <a:off x="3581400" y="2667000"/>
          <a:ext cx="3681413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56" name="公式" r:id="rId7" imgW="1051773" imgH="297369" progId="Equation.3">
                  <p:embed/>
                </p:oleObj>
              </mc:Choice>
              <mc:Fallback>
                <p:oleObj name="公式" r:id="rId7" imgW="1051773" imgH="297369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667000"/>
                        <a:ext cx="3681413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426" name="Rectangle 18"/>
          <p:cNvSpPr>
            <a:spLocks noChangeArrowheads="1"/>
          </p:cNvSpPr>
          <p:nvPr/>
        </p:nvSpPr>
        <p:spPr bwMode="auto">
          <a:xfrm>
            <a:off x="609600" y="4343400"/>
            <a:ext cx="3054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一般正、余弦函数</a:t>
            </a:r>
          </a:p>
        </p:txBody>
      </p:sp>
      <p:graphicFrame>
        <p:nvGraphicFramePr>
          <p:cNvPr id="401427" name="Object 19"/>
          <p:cNvGraphicFramePr>
            <a:graphicFrameLocks noChangeAspect="1"/>
          </p:cNvGraphicFramePr>
          <p:nvPr/>
        </p:nvGraphicFramePr>
        <p:xfrm>
          <a:off x="3886200" y="4114800"/>
          <a:ext cx="37338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57" name="公式" r:id="rId9" imgW="1303126" imgH="365666" progId="Equation.3">
                  <p:embed/>
                </p:oleObj>
              </mc:Choice>
              <mc:Fallback>
                <p:oleObj name="公式" r:id="rId9" imgW="1303126" imgH="365666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114800"/>
                        <a:ext cx="37338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428" name="Object 20"/>
          <p:cNvGraphicFramePr>
            <a:graphicFrameLocks noChangeAspect="1"/>
          </p:cNvGraphicFramePr>
          <p:nvPr/>
        </p:nvGraphicFramePr>
        <p:xfrm>
          <a:off x="3810000" y="5410200"/>
          <a:ext cx="39592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58" name="公式" r:id="rId11" imgW="1326093" imgH="365666" progId="Equation.3">
                  <p:embed/>
                </p:oleObj>
              </mc:Choice>
              <mc:Fallback>
                <p:oleObj name="公式" r:id="rId11" imgW="1326093" imgH="365666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5410200"/>
                        <a:ext cx="39592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7026275" cy="296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5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068638"/>
            <a:ext cx="6492875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684213" y="4941888"/>
          <a:ext cx="5330825" cy="172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48" name="公式" r:id="rId5" imgW="1645920" imgH="601949" progId="Equation.3">
                  <p:embed/>
                </p:oleObj>
              </mc:Choice>
              <mc:Fallback>
                <p:oleObj name="公式" r:id="rId5" imgW="1645920" imgH="601949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941888"/>
                        <a:ext cx="5330825" cy="172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152438" y="96214"/>
            <a:ext cx="16273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函数空间</a:t>
            </a:r>
          </a:p>
        </p:txBody>
      </p:sp>
      <p:graphicFrame>
        <p:nvGraphicFramePr>
          <p:cNvPr id="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034557"/>
              </p:ext>
            </p:extLst>
          </p:nvPr>
        </p:nvGraphicFramePr>
        <p:xfrm>
          <a:off x="447676" y="2901866"/>
          <a:ext cx="5214937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73" name="Equation" r:id="rId3" imgW="1562135" imgH="213376" progId="Equation.DSMT4">
                  <p:embed/>
                </p:oleObj>
              </mc:Choice>
              <mc:Fallback>
                <p:oleObj name="Equation" r:id="rId3" imgW="1562135" imgH="213376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6" y="2901866"/>
                        <a:ext cx="5214937" cy="78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41" name="上下箭头 4"/>
          <p:cNvSpPr>
            <a:spLocks noChangeArrowheads="1"/>
          </p:cNvSpPr>
          <p:nvPr/>
        </p:nvSpPr>
        <p:spPr bwMode="auto">
          <a:xfrm>
            <a:off x="2696369" y="3782642"/>
            <a:ext cx="358775" cy="431800"/>
          </a:xfrm>
          <a:prstGeom prst="upDownArrow">
            <a:avLst>
              <a:gd name="adj1" fmla="val 50000"/>
              <a:gd name="adj2" fmla="val 5014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420183"/>
              </p:ext>
            </p:extLst>
          </p:nvPr>
        </p:nvGraphicFramePr>
        <p:xfrm>
          <a:off x="933450" y="4293963"/>
          <a:ext cx="4243388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74" name="Equation" r:id="rId5" imgW="1269720" imgH="253800" progId="Equation.DSMT4">
                  <p:embed/>
                </p:oleObj>
              </mc:Choice>
              <mc:Fallback>
                <p:oleObj name="Equation" r:id="rId5" imgW="1269720" imgH="2538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450" y="4293963"/>
                        <a:ext cx="4243388" cy="94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496497"/>
              </p:ext>
            </p:extLst>
          </p:nvPr>
        </p:nvGraphicFramePr>
        <p:xfrm>
          <a:off x="301625" y="5671344"/>
          <a:ext cx="2820988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75" name="Equation" r:id="rId7" imgW="1112591" imgH="403844" progId="Equation.DSMT4">
                  <p:embed/>
                </p:oleObj>
              </mc:Choice>
              <mc:Fallback>
                <p:oleObj name="Equation" r:id="rId7" imgW="1112591" imgH="403844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25" y="5671344"/>
                        <a:ext cx="2820988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4" name="对象 7"/>
          <p:cNvGraphicFramePr>
            <a:graphicFrameLocks noChangeAspect="1"/>
          </p:cNvGraphicFramePr>
          <p:nvPr/>
        </p:nvGraphicFramePr>
        <p:xfrm>
          <a:off x="4927600" y="2667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76" name="Equation" r:id="rId9" imgW="435285" imgH="677109" progId="Equation.DSMT4">
                  <p:embed/>
                </p:oleObj>
              </mc:Choice>
              <mc:Fallback>
                <p:oleObj name="Equation" r:id="rId9" imgW="435285" imgH="677109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7600" y="26670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045449"/>
              </p:ext>
            </p:extLst>
          </p:nvPr>
        </p:nvGraphicFramePr>
        <p:xfrm>
          <a:off x="5940152" y="5529263"/>
          <a:ext cx="1800225" cy="116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77" name="Equation" r:id="rId11" imgW="708554" imgH="419116" progId="Equation.DSMT4">
                  <p:embed/>
                </p:oleObj>
              </mc:Choice>
              <mc:Fallback>
                <p:oleObj name="Equation" r:id="rId11" imgW="708554" imgH="419116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5529263"/>
                        <a:ext cx="1800225" cy="1160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46" name="右箭头 9"/>
          <p:cNvSpPr>
            <a:spLocks noChangeArrowheads="1"/>
          </p:cNvSpPr>
          <p:nvPr/>
        </p:nvSpPr>
        <p:spPr bwMode="auto">
          <a:xfrm>
            <a:off x="3604131" y="5973763"/>
            <a:ext cx="1944688" cy="271462"/>
          </a:xfrm>
          <a:prstGeom prst="rightArrow">
            <a:avLst>
              <a:gd name="adj1" fmla="val 50000"/>
              <a:gd name="adj2" fmla="val 5011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12" name="Object 14"/>
          <p:cNvGraphicFramePr>
            <a:graphicFrameLocks noChangeAspect="1"/>
          </p:cNvGraphicFramePr>
          <p:nvPr/>
        </p:nvGraphicFramePr>
        <p:xfrm>
          <a:off x="2500313" y="-85725"/>
          <a:ext cx="6324600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78" name="公式" r:id="rId13" imgW="2064843" imgH="365666" progId="Equation.3">
                  <p:embed/>
                </p:oleObj>
              </mc:Choice>
              <mc:Fallback>
                <p:oleObj name="公式" r:id="rId13" imgW="2064843" imgH="365666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313" y="-85725"/>
                        <a:ext cx="6324600" cy="103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331541" y="879903"/>
            <a:ext cx="19880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定义算符：</a:t>
            </a:r>
          </a:p>
        </p:txBody>
      </p:sp>
      <p:graphicFrame>
        <p:nvGraphicFramePr>
          <p:cNvPr id="1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67516"/>
              </p:ext>
            </p:extLst>
          </p:nvPr>
        </p:nvGraphicFramePr>
        <p:xfrm>
          <a:off x="331541" y="1574007"/>
          <a:ext cx="5872163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79" name="Equation" r:id="rId15" imgW="1917360" imgH="419040" progId="Equation.DSMT4">
                  <p:embed/>
                </p:oleObj>
              </mc:Choice>
              <mc:Fallback>
                <p:oleObj name="Equation" r:id="rId15" imgW="1917360" imgH="419040" progId="Equation.DSMT4">
                  <p:embed/>
                  <p:pic>
                    <p:nvPicPr>
                      <p:cNvPr id="1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541" y="1574007"/>
                        <a:ext cx="5872163" cy="1192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71576" y="2901866"/>
            <a:ext cx="2868469" cy="2131461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6713"/>
              </p:ext>
            </p:extLst>
          </p:nvPr>
        </p:nvGraphicFramePr>
        <p:xfrm>
          <a:off x="323850" y="696119"/>
          <a:ext cx="2951162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68" name="Equation" r:id="rId3" imgW="1168200" imgH="253800" progId="Equation.DSMT4">
                  <p:embed/>
                </p:oleObj>
              </mc:Choice>
              <mc:Fallback>
                <p:oleObj name="Equation" r:id="rId3" imgW="1168200" imgH="253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696119"/>
                        <a:ext cx="2951162" cy="735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654319"/>
              </p:ext>
            </p:extLst>
          </p:nvPr>
        </p:nvGraphicFramePr>
        <p:xfrm>
          <a:off x="1403648" y="1532489"/>
          <a:ext cx="6329363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69" name="Equation" r:id="rId5" imgW="2527200" imgH="431640" progId="Equation.DSMT4">
                  <p:embed/>
                </p:oleObj>
              </mc:Choice>
              <mc:Fallback>
                <p:oleObj name="Equation" r:id="rId5" imgW="2527200" imgH="4316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1532489"/>
                        <a:ext cx="6329363" cy="119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204788" y="133350"/>
            <a:ext cx="3070225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新的本征值问题：</a:t>
            </a:r>
          </a:p>
        </p:txBody>
      </p:sp>
      <p:graphicFrame>
        <p:nvGraphicFramePr>
          <p:cNvPr id="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305017"/>
              </p:ext>
            </p:extLst>
          </p:nvPr>
        </p:nvGraphicFramePr>
        <p:xfrm>
          <a:off x="1403648" y="3698080"/>
          <a:ext cx="5999162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70" name="Equation" r:id="rId7" imgW="2387520" imgH="330120" progId="Equation.DSMT4">
                  <p:embed/>
                </p:oleObj>
              </mc:Choice>
              <mc:Fallback>
                <p:oleObj name="Equation" r:id="rId7" imgW="2387520" imgH="33012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3698080"/>
                        <a:ext cx="5999162" cy="93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223838" y="3905250"/>
            <a:ext cx="12668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定义：</a:t>
            </a:r>
          </a:p>
        </p:txBody>
      </p:sp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212725" y="1828800"/>
            <a:ext cx="12668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左边：</a:t>
            </a: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223838" y="2801938"/>
            <a:ext cx="12668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右边：</a:t>
            </a:r>
          </a:p>
        </p:txBody>
      </p:sp>
      <p:graphicFrame>
        <p:nvGraphicFramePr>
          <p:cNvPr id="1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1159"/>
              </p:ext>
            </p:extLst>
          </p:nvPr>
        </p:nvGraphicFramePr>
        <p:xfrm>
          <a:off x="1263650" y="2536825"/>
          <a:ext cx="4022725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71" name="Equation" r:id="rId9" imgW="1600200" imgH="431640" progId="Equation.DSMT4">
                  <p:embed/>
                </p:oleObj>
              </mc:Choice>
              <mc:Fallback>
                <p:oleObj name="Equation" r:id="rId9" imgW="1600200" imgH="4316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2536825"/>
                        <a:ext cx="4022725" cy="119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243727"/>
              </p:ext>
            </p:extLst>
          </p:nvPr>
        </p:nvGraphicFramePr>
        <p:xfrm>
          <a:off x="3995936" y="427879"/>
          <a:ext cx="2163762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72" name="Equation" r:id="rId11" imgW="863280" imgH="431640" progId="Equation.DSMT4">
                  <p:embed/>
                </p:oleObj>
              </mc:Choice>
              <mc:Fallback>
                <p:oleObj name="Equation" r:id="rId11" imgW="863280" imgH="431640" progId="Equation.DSMT4">
                  <p:embed/>
                  <p:pic>
                    <p:nvPicPr>
                      <p:cNvPr id="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936" y="427879"/>
                        <a:ext cx="2163762" cy="119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6"/>
          <p:cNvSpPr>
            <a:spLocks noChangeArrowheads="1"/>
          </p:cNvSpPr>
          <p:nvPr/>
        </p:nvSpPr>
        <p:spPr bwMode="auto">
          <a:xfrm>
            <a:off x="287338" y="347663"/>
            <a:ext cx="12668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左边：</a:t>
            </a:r>
          </a:p>
        </p:txBody>
      </p:sp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298450" y="1320800"/>
            <a:ext cx="12668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右边：</a:t>
            </a: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0916859"/>
              </p:ext>
            </p:extLst>
          </p:nvPr>
        </p:nvGraphicFramePr>
        <p:xfrm>
          <a:off x="170415" y="2020887"/>
          <a:ext cx="8789988" cy="237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20" name="Equation" r:id="rId3" imgW="3517560" imgH="863280" progId="Equation.DSMT4">
                  <p:embed/>
                </p:oleObj>
              </mc:Choice>
              <mc:Fallback>
                <p:oleObj name="Equation" r:id="rId3" imgW="3517560" imgH="8632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415" y="2020887"/>
                        <a:ext cx="8789988" cy="237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3155769"/>
              </p:ext>
            </p:extLst>
          </p:nvPr>
        </p:nvGraphicFramePr>
        <p:xfrm>
          <a:off x="170415" y="4358479"/>
          <a:ext cx="8407400" cy="237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21" name="Equation" r:id="rId5" imgW="3365280" imgH="863280" progId="Equation.DSMT4">
                  <p:embed/>
                </p:oleObj>
              </mc:Choice>
              <mc:Fallback>
                <p:oleObj name="Equation" r:id="rId5" imgW="3365280" imgH="8632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415" y="4358479"/>
                        <a:ext cx="8407400" cy="237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624299"/>
              </p:ext>
            </p:extLst>
          </p:nvPr>
        </p:nvGraphicFramePr>
        <p:xfrm>
          <a:off x="1475656" y="52809"/>
          <a:ext cx="5757863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22" name="Equation" r:id="rId7" imgW="2298600" imgH="431640" progId="Equation.DSMT4">
                  <p:embed/>
                </p:oleObj>
              </mc:Choice>
              <mc:Fallback>
                <p:oleObj name="Equation" r:id="rId7" imgW="2298600" imgH="431640" progId="Equation.DSMT4">
                  <p:embed/>
                  <p:pic>
                    <p:nvPicPr>
                      <p:cNvPr id="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52809"/>
                        <a:ext cx="5757863" cy="119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0406262"/>
              </p:ext>
            </p:extLst>
          </p:nvPr>
        </p:nvGraphicFramePr>
        <p:xfrm>
          <a:off x="1498676" y="1006475"/>
          <a:ext cx="4022725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23" name="Equation" r:id="rId9" imgW="1600200" imgH="431640" progId="Equation.DSMT4">
                  <p:embed/>
                </p:oleObj>
              </mc:Choice>
              <mc:Fallback>
                <p:oleObj name="Equation" r:id="rId9" imgW="1600200" imgH="431640" progId="Equation.DSMT4">
                  <p:embed/>
                  <p:pic>
                    <p:nvPicPr>
                      <p:cNvPr id="1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676" y="1006475"/>
                        <a:ext cx="4022725" cy="119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810" name="对象 1"/>
          <p:cNvGraphicFramePr>
            <a:graphicFrameLocks noChangeAspect="1"/>
          </p:cNvGraphicFramePr>
          <p:nvPr/>
        </p:nvGraphicFramePr>
        <p:xfrm>
          <a:off x="123825" y="620713"/>
          <a:ext cx="3132138" cy="273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21" name="Equation" r:id="rId3" imgW="1308100" imgH="1143000" progId="Equation.DSMT4">
                  <p:embed/>
                </p:oleObj>
              </mc:Choice>
              <mc:Fallback>
                <p:oleObj name="Equation" r:id="rId3" imgW="1308100" imgH="11430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" y="620713"/>
                        <a:ext cx="3132138" cy="273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11" name="右箭头 2"/>
          <p:cNvSpPr>
            <a:spLocks noChangeArrowheads="1"/>
          </p:cNvSpPr>
          <p:nvPr/>
        </p:nvSpPr>
        <p:spPr bwMode="auto">
          <a:xfrm>
            <a:off x="3924300" y="1484313"/>
            <a:ext cx="719138" cy="431800"/>
          </a:xfrm>
          <a:prstGeom prst="rightArrow">
            <a:avLst>
              <a:gd name="adj1" fmla="val 50000"/>
              <a:gd name="adj2" fmla="val 4996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119812" name="对象 3"/>
          <p:cNvGraphicFramePr>
            <a:graphicFrameLocks noChangeAspect="1"/>
          </p:cNvGraphicFramePr>
          <p:nvPr/>
        </p:nvGraphicFramePr>
        <p:xfrm>
          <a:off x="5003800" y="908050"/>
          <a:ext cx="2206625" cy="17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22" name="Equation" r:id="rId5" imgW="876300" imgH="711200" progId="Equation.DSMT4">
                  <p:embed/>
                </p:oleObj>
              </mc:Choice>
              <mc:Fallback>
                <p:oleObj name="Equation" r:id="rId5" imgW="876300" imgH="7112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908050"/>
                        <a:ext cx="2206625" cy="179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13" name="对象 4"/>
          <p:cNvGraphicFramePr>
            <a:graphicFrameLocks noChangeAspect="1"/>
          </p:cNvGraphicFramePr>
          <p:nvPr/>
        </p:nvGraphicFramePr>
        <p:xfrm>
          <a:off x="3389313" y="2700338"/>
          <a:ext cx="2376487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23" name="Equation" r:id="rId7" imgW="685800" imgH="228600" progId="Equation.DSMT4">
                  <p:embed/>
                </p:oleObj>
              </mc:Choice>
              <mc:Fallback>
                <p:oleObj name="Equation" r:id="rId7" imgW="685800" imgH="2286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9313" y="2700338"/>
                        <a:ext cx="2376487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204788" y="133350"/>
            <a:ext cx="3070225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新的本征值问题：</a:t>
            </a: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69850" y="3473450"/>
            <a:ext cx="3070225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选定合适的基组：</a:t>
            </a:r>
          </a:p>
        </p:txBody>
      </p:sp>
      <p:sp>
        <p:nvSpPr>
          <p:cNvPr id="119816" name="文本框 7"/>
          <p:cNvSpPr txBox="1">
            <a:spLocks noChangeArrowheads="1"/>
          </p:cNvSpPr>
          <p:nvPr/>
        </p:nvSpPr>
        <p:spPr bwMode="auto">
          <a:xfrm>
            <a:off x="5765800" y="3832225"/>
            <a:ext cx="2879725" cy="5842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/>
              <a:t>矩阵本征值</a:t>
            </a:r>
          </a:p>
        </p:txBody>
      </p:sp>
      <p:sp>
        <p:nvSpPr>
          <p:cNvPr id="119817" name="文本框 8"/>
          <p:cNvSpPr txBox="1">
            <a:spLocks noChangeArrowheads="1"/>
          </p:cNvSpPr>
          <p:nvPr/>
        </p:nvSpPr>
        <p:spPr bwMode="auto">
          <a:xfrm>
            <a:off x="1588" y="4010025"/>
            <a:ext cx="3529012" cy="585788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/>
              <a:t>微分方程的本征值</a:t>
            </a:r>
          </a:p>
        </p:txBody>
      </p:sp>
      <p:sp>
        <p:nvSpPr>
          <p:cNvPr id="119818" name="左右箭头 9"/>
          <p:cNvSpPr>
            <a:spLocks noChangeArrowheads="1"/>
          </p:cNvSpPr>
          <p:nvPr/>
        </p:nvSpPr>
        <p:spPr bwMode="auto">
          <a:xfrm>
            <a:off x="3924300" y="4032250"/>
            <a:ext cx="1295400" cy="288925"/>
          </a:xfrm>
          <a:prstGeom prst="leftRightArrow">
            <a:avLst>
              <a:gd name="adj1" fmla="val 50000"/>
              <a:gd name="adj2" fmla="val 4981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119819" name="文本框 10"/>
          <p:cNvSpPr txBox="1">
            <a:spLocks noChangeArrowheads="1"/>
          </p:cNvSpPr>
          <p:nvPr/>
        </p:nvSpPr>
        <p:spPr bwMode="auto">
          <a:xfrm>
            <a:off x="1808163" y="4772025"/>
            <a:ext cx="1831975" cy="5842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/>
              <a:t>波动力学</a:t>
            </a:r>
          </a:p>
        </p:txBody>
      </p:sp>
      <p:sp>
        <p:nvSpPr>
          <p:cNvPr id="12" name="等号 11"/>
          <p:cNvSpPr/>
          <p:nvPr/>
        </p:nvSpPr>
        <p:spPr bwMode="auto">
          <a:xfrm>
            <a:off x="4151313" y="4779963"/>
            <a:ext cx="863600" cy="423862"/>
          </a:xfrm>
          <a:prstGeom prst="mathEqual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119821" name="图片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4848225"/>
            <a:ext cx="1198562" cy="180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22" name="文本框 14"/>
          <p:cNvSpPr txBox="1">
            <a:spLocks noChangeArrowheads="1"/>
          </p:cNvSpPr>
          <p:nvPr/>
        </p:nvSpPr>
        <p:spPr bwMode="auto">
          <a:xfrm>
            <a:off x="1403350" y="5553075"/>
            <a:ext cx="29987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/>
              <a:t>薛定谔 （</a:t>
            </a:r>
            <a:r>
              <a:rPr lang="en-US" altLang="zh-CN" sz="2000"/>
              <a:t>1887-1961</a:t>
            </a:r>
            <a:r>
              <a:rPr lang="zh-CN" altLang="en-US" sz="2000"/>
              <a:t>）</a:t>
            </a:r>
          </a:p>
        </p:txBody>
      </p:sp>
      <p:pic>
        <p:nvPicPr>
          <p:cNvPr id="119823" name="图片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585" y="4617322"/>
            <a:ext cx="1433513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24" name="文本框 16"/>
          <p:cNvSpPr txBox="1">
            <a:spLocks noChangeArrowheads="1"/>
          </p:cNvSpPr>
          <p:nvPr/>
        </p:nvSpPr>
        <p:spPr bwMode="auto">
          <a:xfrm>
            <a:off x="6686551" y="6456363"/>
            <a:ext cx="2997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dirty="0"/>
              <a:t>海森堡 （</a:t>
            </a:r>
            <a:r>
              <a:rPr lang="en-US" altLang="zh-CN" sz="2000" dirty="0"/>
              <a:t>1901-1976</a:t>
            </a:r>
            <a:r>
              <a:rPr lang="zh-CN" altLang="en-US" sz="2000" dirty="0"/>
              <a:t>）</a:t>
            </a:r>
          </a:p>
        </p:txBody>
      </p:sp>
      <p:sp>
        <p:nvSpPr>
          <p:cNvPr id="119825" name="文本框 17"/>
          <p:cNvSpPr txBox="1">
            <a:spLocks noChangeArrowheads="1"/>
          </p:cNvSpPr>
          <p:nvPr/>
        </p:nvSpPr>
        <p:spPr bwMode="auto">
          <a:xfrm>
            <a:off x="5497513" y="4741863"/>
            <a:ext cx="1831975" cy="5842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/>
              <a:t>矩阵力学</a:t>
            </a:r>
          </a:p>
        </p:txBody>
      </p:sp>
      <p:pic>
        <p:nvPicPr>
          <p:cNvPr id="119826" name="图片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668" y="5217977"/>
            <a:ext cx="792857" cy="1190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27" name="文本框 19"/>
          <p:cNvSpPr txBox="1">
            <a:spLocks noChangeArrowheads="1"/>
          </p:cNvSpPr>
          <p:nvPr/>
        </p:nvSpPr>
        <p:spPr bwMode="auto">
          <a:xfrm>
            <a:off x="3712237" y="6422638"/>
            <a:ext cx="2997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dirty="0"/>
              <a:t>泡利（</a:t>
            </a:r>
            <a:r>
              <a:rPr lang="en-US" altLang="zh-CN" sz="2000" dirty="0"/>
              <a:t>1900-1958</a:t>
            </a:r>
            <a:r>
              <a:rPr lang="zh-CN" altLang="en-US" sz="2000" dirty="0"/>
              <a:t>）</a:t>
            </a:r>
          </a:p>
        </p:txBody>
      </p:sp>
    </p:spTree>
  </p:cSld>
  <p:clrMapOvr>
    <a:masterClrMapping/>
  </p:clrMapOvr>
  <p:transition>
    <p:random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23825" y="620713"/>
          <a:ext cx="3132138" cy="273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14" name="Equation" r:id="rId3" imgW="1308100" imgH="1143000" progId="Equation.DSMT4">
                  <p:embed/>
                </p:oleObj>
              </mc:Choice>
              <mc:Fallback>
                <p:oleObj name="Equation" r:id="rId3" imgW="1308100" imgH="1143000" progId="Equation.DSMT4">
                  <p:embed/>
                  <p:pic>
                    <p:nvPicPr>
                      <p:cNvPr id="11981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" y="620713"/>
                        <a:ext cx="3132138" cy="273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右箭头 2"/>
          <p:cNvSpPr>
            <a:spLocks noChangeArrowheads="1"/>
          </p:cNvSpPr>
          <p:nvPr/>
        </p:nvSpPr>
        <p:spPr bwMode="auto">
          <a:xfrm>
            <a:off x="3924300" y="1484313"/>
            <a:ext cx="719138" cy="431800"/>
          </a:xfrm>
          <a:prstGeom prst="rightArrow">
            <a:avLst>
              <a:gd name="adj1" fmla="val 50000"/>
              <a:gd name="adj2" fmla="val 4996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003800" y="908050"/>
          <a:ext cx="2206625" cy="17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15" name="Equation" r:id="rId5" imgW="876300" imgH="711200" progId="Equation.DSMT4">
                  <p:embed/>
                </p:oleObj>
              </mc:Choice>
              <mc:Fallback>
                <p:oleObj name="Equation" r:id="rId5" imgW="876300" imgH="711200" progId="Equation.DSMT4">
                  <p:embed/>
                  <p:pic>
                    <p:nvPicPr>
                      <p:cNvPr id="119812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908050"/>
                        <a:ext cx="2206625" cy="179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389313" y="2700338"/>
          <a:ext cx="2376487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16" name="Equation" r:id="rId7" imgW="685800" imgH="228600" progId="Equation.DSMT4">
                  <p:embed/>
                </p:oleObj>
              </mc:Choice>
              <mc:Fallback>
                <p:oleObj name="Equation" r:id="rId7" imgW="685800" imgH="228600" progId="Equation.DSMT4">
                  <p:embed/>
                  <p:pic>
                    <p:nvPicPr>
                      <p:cNvPr id="119813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9313" y="2700338"/>
                        <a:ext cx="2376487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204788" y="133350"/>
            <a:ext cx="3070225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新的本征值问题：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58689" y="4498582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为什么还要选择基组？</a:t>
            </a:r>
          </a:p>
        </p:txBody>
      </p:sp>
      <p:graphicFrame>
        <p:nvGraphicFramePr>
          <p:cNvPr id="9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7653202"/>
              </p:ext>
            </p:extLst>
          </p:nvPr>
        </p:nvGraphicFramePr>
        <p:xfrm>
          <a:off x="472989" y="3582331"/>
          <a:ext cx="5214937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17" name="Equation" r:id="rId9" imgW="1562135" imgH="213376" progId="Equation.DSMT4">
                  <p:embed/>
                </p:oleObj>
              </mc:Choice>
              <mc:Fallback>
                <p:oleObj name="Equation" r:id="rId9" imgW="1562135" imgH="213376" progId="Equation.DSMT4">
                  <p:embed/>
                  <p:pic>
                    <p:nvPicPr>
                      <p:cNvPr id="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989" y="3582331"/>
                        <a:ext cx="5214937" cy="78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012160" y="3717032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基组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72989" y="5570489"/>
            <a:ext cx="5076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无限维的矩阵：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707706" y="5095625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数值：收敛截断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569135" y="5598947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极少数：解析求解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638421" y="6126805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大多数：</a:t>
            </a:r>
            <a:r>
              <a:rPr lang="en-US" altLang="zh-CN" dirty="0" err="1"/>
              <a:t>unkown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3308139"/>
      </p:ext>
    </p:extLst>
  </p:cSld>
  <p:clrMapOvr>
    <a:masterClrMapping/>
  </p:clrMapOvr>
  <p:transition>
    <p:random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1179" y="879528"/>
            <a:ext cx="5076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无限维的矩阵：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35896" y="404664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数值：收敛截断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497325" y="907986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极少数：解析求解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566611" y="1435844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大多数：</a:t>
            </a:r>
            <a:r>
              <a:rPr lang="en-US" altLang="zh-CN" dirty="0" err="1"/>
              <a:t>unkown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03548" y="2708920"/>
            <a:ext cx="6264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基组的选择方法</a:t>
            </a:r>
          </a:p>
        </p:txBody>
      </p:sp>
      <p:sp>
        <p:nvSpPr>
          <p:cNvPr id="7" name="下箭头 6"/>
          <p:cNvSpPr/>
          <p:nvPr/>
        </p:nvSpPr>
        <p:spPr bwMode="auto">
          <a:xfrm rot="16200000">
            <a:off x="3887924" y="2719880"/>
            <a:ext cx="648072" cy="72008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26006" y="2764051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对称性</a:t>
            </a:r>
          </a:p>
        </p:txBody>
      </p:sp>
      <p:sp>
        <p:nvSpPr>
          <p:cNvPr id="9" name="下箭头 8"/>
          <p:cNvSpPr/>
          <p:nvPr/>
        </p:nvSpPr>
        <p:spPr bwMode="auto">
          <a:xfrm rot="16200000">
            <a:off x="6417205" y="2733793"/>
            <a:ext cx="648072" cy="72008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08304" y="2843268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群论</a:t>
            </a:r>
          </a:p>
        </p:txBody>
      </p:sp>
      <p:sp>
        <p:nvSpPr>
          <p:cNvPr id="11" name="下箭头 10"/>
          <p:cNvSpPr/>
          <p:nvPr/>
        </p:nvSpPr>
        <p:spPr bwMode="auto">
          <a:xfrm>
            <a:off x="4788024" y="3593451"/>
            <a:ext cx="432048" cy="59403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03803" y="3565905"/>
            <a:ext cx="3594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坐标系的对称性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818939" y="4226745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直角坐标系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42263" y="4175824"/>
            <a:ext cx="154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平面波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838161" y="4883493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球坐标系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0" y="4808874"/>
            <a:ext cx="3921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球函数（球面波）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851920" y="5541687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柱坐标系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0" y="5546213"/>
            <a:ext cx="3636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柱函数（柱面波）</a:t>
            </a:r>
          </a:p>
        </p:txBody>
      </p:sp>
    </p:spTree>
    <p:extLst>
      <p:ext uri="{BB962C8B-B14F-4D97-AF65-F5344CB8AC3E}">
        <p14:creationId xmlns:p14="http://schemas.microsoft.com/office/powerpoint/2010/main" val="42647537"/>
      </p:ext>
    </p:extLst>
  </p:cSld>
  <p:clrMapOvr>
    <a:masterClrMapping/>
  </p:clrMapOvr>
  <p:transition>
    <p:random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520" y="1700808"/>
            <a:ext cx="5076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数理方程的数值解法：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1520" y="980728"/>
            <a:ext cx="669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大部分的数理方程都是不可解的！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1520" y="188640"/>
            <a:ext cx="5076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真实的数理方程：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0" y="2792411"/>
            <a:ext cx="5076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有限元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728" y="2433315"/>
            <a:ext cx="3095625" cy="16668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73574" y="1824463"/>
            <a:ext cx="39708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优点：不依赖原始方程</a:t>
            </a:r>
            <a:endParaRPr lang="en-US" altLang="zh-CN" sz="2800" dirty="0"/>
          </a:p>
          <a:p>
            <a:r>
              <a:rPr lang="zh-CN" altLang="en-US" sz="2800" dirty="0"/>
              <a:t>图像清晰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994197" y="2808054"/>
            <a:ext cx="36365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缺点：</a:t>
            </a:r>
            <a:r>
              <a:rPr lang="en-US" altLang="zh-CN" sz="2400" dirty="0"/>
              <a:t>1.</a:t>
            </a:r>
            <a:r>
              <a:rPr lang="zh-CN" altLang="en-US" sz="2400" dirty="0"/>
              <a:t>物理不清晰</a:t>
            </a:r>
            <a:endParaRPr lang="en-US" altLang="zh-CN" sz="2400" dirty="0"/>
          </a:p>
          <a:p>
            <a:r>
              <a:rPr lang="en-US" altLang="zh-CN" sz="2400" dirty="0"/>
              <a:t>2. </a:t>
            </a:r>
            <a:r>
              <a:rPr lang="zh-CN" altLang="en-US" sz="2400" dirty="0"/>
              <a:t>解的稳定性</a:t>
            </a:r>
            <a:endParaRPr lang="en-US" altLang="zh-CN" sz="2400" dirty="0"/>
          </a:p>
          <a:p>
            <a:r>
              <a:rPr lang="en-US" altLang="zh-CN" sz="2400" dirty="0"/>
              <a:t>3.</a:t>
            </a:r>
            <a:r>
              <a:rPr lang="zh-CN" altLang="en-US" sz="2400" dirty="0"/>
              <a:t>计算复杂，网格依赖</a:t>
            </a:r>
            <a:endParaRPr lang="en-US" altLang="zh-CN" sz="2400" dirty="0"/>
          </a:p>
          <a:p>
            <a:r>
              <a:rPr lang="zh-CN" altLang="en-US" sz="2400" dirty="0"/>
              <a:t>（收敛性问题）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0" y="4494791"/>
            <a:ext cx="5076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微扰展开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24632" y="5948716"/>
            <a:ext cx="1852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矩阵解法</a:t>
            </a:r>
          </a:p>
        </p:txBody>
      </p:sp>
      <p:sp>
        <p:nvSpPr>
          <p:cNvPr id="11" name="上下箭头 10"/>
          <p:cNvSpPr/>
          <p:nvPr/>
        </p:nvSpPr>
        <p:spPr bwMode="auto">
          <a:xfrm>
            <a:off x="1035033" y="5079566"/>
            <a:ext cx="432048" cy="751698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247205"/>
              </p:ext>
            </p:extLst>
          </p:nvPr>
        </p:nvGraphicFramePr>
        <p:xfrm>
          <a:off x="2052049" y="4604094"/>
          <a:ext cx="2207243" cy="192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82" name="Equation" r:id="rId4" imgW="1308100" imgH="1143000" progId="Equation.DSMT4">
                  <p:embed/>
                </p:oleObj>
              </mc:Choice>
              <mc:Fallback>
                <p:oleObj name="Equation" r:id="rId4" imgW="1308100" imgH="1143000" progId="Equation.DSMT4">
                  <p:embed/>
                  <p:pic>
                    <p:nvPicPr>
                      <p:cNvPr id="11981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2049" y="4604094"/>
                        <a:ext cx="2207243" cy="19286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4967879" y="4377714"/>
            <a:ext cx="39708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优点：物理清晰，计算简单。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931454" y="5229783"/>
            <a:ext cx="39708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缺点：</a:t>
            </a:r>
            <a:r>
              <a:rPr lang="en-US" altLang="zh-CN" sz="2800" dirty="0"/>
              <a:t>1.</a:t>
            </a:r>
            <a:r>
              <a:rPr lang="zh-CN" altLang="en-US" sz="2800" dirty="0"/>
              <a:t>图像不清晰</a:t>
            </a:r>
            <a:endParaRPr lang="en-US" altLang="zh-CN" sz="2800" dirty="0"/>
          </a:p>
          <a:p>
            <a:pPr algn="ctr"/>
            <a:r>
              <a:rPr lang="zh-CN" altLang="en-US" sz="2800" dirty="0"/>
              <a:t> </a:t>
            </a:r>
            <a:r>
              <a:rPr lang="en-US" altLang="zh-CN" sz="2800" dirty="0"/>
              <a:t>2. </a:t>
            </a:r>
            <a:r>
              <a:rPr lang="zh-CN" altLang="en-US" sz="2800" dirty="0"/>
              <a:t>截断的可靠性</a:t>
            </a:r>
            <a:endParaRPr lang="en-US" altLang="zh-CN" sz="2800" dirty="0"/>
          </a:p>
          <a:p>
            <a:pPr algn="ctr"/>
            <a:r>
              <a:rPr lang="zh-CN" altLang="en-US" sz="2800" dirty="0"/>
              <a:t>（收敛性问题）</a:t>
            </a:r>
          </a:p>
        </p:txBody>
      </p:sp>
    </p:spTree>
    <p:extLst>
      <p:ext uri="{BB962C8B-B14F-4D97-AF65-F5344CB8AC3E}">
        <p14:creationId xmlns:p14="http://schemas.microsoft.com/office/powerpoint/2010/main" val="1658635229"/>
      </p:ext>
    </p:ext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3346" name="Object 2"/>
          <p:cNvGraphicFramePr>
            <a:graphicFrameLocks noChangeAspect="1"/>
          </p:cNvGraphicFramePr>
          <p:nvPr/>
        </p:nvGraphicFramePr>
        <p:xfrm>
          <a:off x="441325" y="990600"/>
          <a:ext cx="663416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22" name="公式" r:id="rId3" imgW="2727889" imgH="411480" progId="Equation.3">
                  <p:embed/>
                </p:oleObj>
              </mc:Choice>
              <mc:Fallback>
                <p:oleObj name="公式" r:id="rId3" imgW="2727889" imgH="411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25" y="990600"/>
                        <a:ext cx="663416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3347" name="Rectangle 3"/>
          <p:cNvSpPr>
            <a:spLocks noChangeArrowheads="1"/>
          </p:cNvSpPr>
          <p:nvPr/>
        </p:nvSpPr>
        <p:spPr bwMode="auto">
          <a:xfrm>
            <a:off x="7408863" y="1066800"/>
            <a:ext cx="1735137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称为球函数方程</a:t>
            </a:r>
          </a:p>
        </p:txBody>
      </p:sp>
      <p:graphicFrame>
        <p:nvGraphicFramePr>
          <p:cNvPr id="19460" name="Object 4"/>
          <p:cNvGraphicFramePr>
            <a:graphicFrameLocks noChangeAspect="1"/>
          </p:cNvGraphicFramePr>
          <p:nvPr/>
        </p:nvGraphicFramePr>
        <p:xfrm>
          <a:off x="644525" y="268288"/>
          <a:ext cx="307975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23" name="公式" r:id="rId5" imgW="1059003" imgH="175197" progId="Equation.3">
                  <p:embed/>
                </p:oleObj>
              </mc:Choice>
              <mc:Fallback>
                <p:oleObj name="公式" r:id="rId5" imgW="1059003" imgH="175197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5" y="268288"/>
                        <a:ext cx="3079750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3349" name="Line 5"/>
          <p:cNvSpPr>
            <a:spLocks noChangeShapeType="1"/>
          </p:cNvSpPr>
          <p:nvPr/>
        </p:nvSpPr>
        <p:spPr bwMode="auto">
          <a:xfrm flipH="1">
            <a:off x="4114800" y="2133600"/>
            <a:ext cx="50292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3350" name="Rectangle 6"/>
          <p:cNvSpPr>
            <a:spLocks noChangeArrowheads="1"/>
          </p:cNvSpPr>
          <p:nvPr/>
        </p:nvSpPr>
        <p:spPr bwMode="auto">
          <a:xfrm>
            <a:off x="304800" y="31242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令</a:t>
            </a:r>
          </a:p>
        </p:txBody>
      </p:sp>
      <p:sp>
        <p:nvSpPr>
          <p:cNvPr id="313351" name="Rectangle 7"/>
          <p:cNvSpPr>
            <a:spLocks noChangeArrowheads="1"/>
          </p:cNvSpPr>
          <p:nvPr/>
        </p:nvSpPr>
        <p:spPr bwMode="auto">
          <a:xfrm>
            <a:off x="0" y="22860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接着试图将变量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 和 分离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13352" name="Object 8"/>
          <p:cNvGraphicFramePr>
            <a:graphicFrameLocks noChangeAspect="1"/>
          </p:cNvGraphicFramePr>
          <p:nvPr/>
        </p:nvGraphicFramePr>
        <p:xfrm>
          <a:off x="1524000" y="3200400"/>
          <a:ext cx="30575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24" name="公式" r:id="rId7" imgW="1241883" imgH="175197" progId="Equation.3">
                  <p:embed/>
                </p:oleObj>
              </mc:Choice>
              <mc:Fallback>
                <p:oleObj name="公式" r:id="rId7" imgW="1241883" imgH="175197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200400"/>
                        <a:ext cx="305752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3353" name="Rectangle 9"/>
          <p:cNvSpPr>
            <a:spLocks noChangeArrowheads="1"/>
          </p:cNvSpPr>
          <p:nvPr/>
        </p:nvSpPr>
        <p:spPr bwMode="auto">
          <a:xfrm>
            <a:off x="5791200" y="31242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代入</a:t>
            </a:r>
          </a:p>
        </p:txBody>
      </p:sp>
      <p:graphicFrame>
        <p:nvGraphicFramePr>
          <p:cNvPr id="313354" name="Object 10"/>
          <p:cNvGraphicFramePr>
            <a:graphicFrameLocks noChangeAspect="1"/>
          </p:cNvGraphicFramePr>
          <p:nvPr/>
        </p:nvGraphicFramePr>
        <p:xfrm>
          <a:off x="152400" y="4267200"/>
          <a:ext cx="706278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25" name="公式" r:id="rId9" imgW="2903114" imgH="411480" progId="Equation.3">
                  <p:embed/>
                </p:oleObj>
              </mc:Choice>
              <mc:Fallback>
                <p:oleObj name="公式" r:id="rId9" imgW="2903114" imgH="41148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267200"/>
                        <a:ext cx="7062788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3355" name="Line 11"/>
          <p:cNvSpPr>
            <a:spLocks noChangeShapeType="1"/>
          </p:cNvSpPr>
          <p:nvPr/>
        </p:nvSpPr>
        <p:spPr bwMode="auto">
          <a:xfrm flipH="1">
            <a:off x="5791200" y="3962400"/>
            <a:ext cx="33528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3356" name="Rectangle 12"/>
          <p:cNvSpPr>
            <a:spLocks noChangeArrowheads="1"/>
          </p:cNvSpPr>
          <p:nvPr/>
        </p:nvSpPr>
        <p:spPr bwMode="auto">
          <a:xfrm>
            <a:off x="179388" y="57150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用</a:t>
            </a:r>
          </a:p>
        </p:txBody>
      </p:sp>
      <p:graphicFrame>
        <p:nvGraphicFramePr>
          <p:cNvPr id="313357" name="Object 13"/>
          <p:cNvGraphicFramePr>
            <a:graphicFrameLocks noChangeAspect="1"/>
          </p:cNvGraphicFramePr>
          <p:nvPr/>
        </p:nvGraphicFramePr>
        <p:xfrm>
          <a:off x="914400" y="5638800"/>
          <a:ext cx="1036638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26" name="公式" r:id="rId11" imgW="404037" imgH="365666" progId="Equation.3">
                  <p:embed/>
                </p:oleObj>
              </mc:Choice>
              <mc:Fallback>
                <p:oleObj name="公式" r:id="rId11" imgW="404037" imgH="365666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638800"/>
                        <a:ext cx="1036638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3358" name="Rectangle 14"/>
          <p:cNvSpPr>
            <a:spLocks noChangeArrowheads="1"/>
          </p:cNvSpPr>
          <p:nvPr/>
        </p:nvSpPr>
        <p:spPr bwMode="auto">
          <a:xfrm>
            <a:off x="2209800" y="5867400"/>
            <a:ext cx="1619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除以两边</a:t>
            </a: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 flipH="1">
            <a:off x="76200" y="946150"/>
            <a:ext cx="9067800" cy="4763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85" name="Line 17"/>
          <p:cNvSpPr>
            <a:spLocks noChangeShapeType="1"/>
          </p:cNvSpPr>
          <p:nvPr/>
        </p:nvSpPr>
        <p:spPr bwMode="auto">
          <a:xfrm flipH="1">
            <a:off x="4114800" y="2133600"/>
            <a:ext cx="50292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0483" name="Object 22"/>
          <p:cNvGraphicFramePr>
            <a:graphicFrameLocks noChangeAspect="1"/>
          </p:cNvGraphicFramePr>
          <p:nvPr/>
        </p:nvGraphicFramePr>
        <p:xfrm>
          <a:off x="-26988" y="0"/>
          <a:ext cx="706278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77" name="公式" r:id="rId3" imgW="2903114" imgH="411480" progId="Equation.3">
                  <p:embed/>
                </p:oleObj>
              </mc:Choice>
              <mc:Fallback>
                <p:oleObj name="公式" r:id="rId3" imgW="2903114" imgH="41148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6988" y="0"/>
                        <a:ext cx="7062788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391" name="Line 23"/>
          <p:cNvSpPr>
            <a:spLocks noChangeShapeType="1"/>
          </p:cNvSpPr>
          <p:nvPr/>
        </p:nvSpPr>
        <p:spPr bwMode="auto">
          <a:xfrm flipH="1">
            <a:off x="4648200" y="3505200"/>
            <a:ext cx="44958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85" name="Rectangle 24"/>
          <p:cNvSpPr>
            <a:spLocks noChangeArrowheads="1"/>
          </p:cNvSpPr>
          <p:nvPr/>
        </p:nvSpPr>
        <p:spPr bwMode="auto">
          <a:xfrm>
            <a:off x="0" y="14478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用</a:t>
            </a:r>
          </a:p>
        </p:txBody>
      </p:sp>
      <p:graphicFrame>
        <p:nvGraphicFramePr>
          <p:cNvPr id="20486" name="Object 25"/>
          <p:cNvGraphicFramePr>
            <a:graphicFrameLocks noChangeAspect="1"/>
          </p:cNvGraphicFramePr>
          <p:nvPr/>
        </p:nvGraphicFramePr>
        <p:xfrm>
          <a:off x="735013" y="1371600"/>
          <a:ext cx="1036637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78" name="公式" r:id="rId5" imgW="404037" imgH="365666" progId="Equation.3">
                  <p:embed/>
                </p:oleObj>
              </mc:Choice>
              <mc:Fallback>
                <p:oleObj name="公式" r:id="rId5" imgW="404037" imgH="365666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013" y="1371600"/>
                        <a:ext cx="1036637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Rectangle 26"/>
          <p:cNvSpPr>
            <a:spLocks noChangeArrowheads="1"/>
          </p:cNvSpPr>
          <p:nvPr/>
        </p:nvSpPr>
        <p:spPr bwMode="auto">
          <a:xfrm>
            <a:off x="2030413" y="1600200"/>
            <a:ext cx="1619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除以两边</a:t>
            </a:r>
          </a:p>
        </p:txBody>
      </p:sp>
      <p:sp>
        <p:nvSpPr>
          <p:cNvPr id="314395" name="AutoShape 27"/>
          <p:cNvSpPr>
            <a:spLocks noChangeArrowheads="1"/>
          </p:cNvSpPr>
          <p:nvPr/>
        </p:nvSpPr>
        <p:spPr bwMode="auto">
          <a:xfrm>
            <a:off x="0" y="2590800"/>
            <a:ext cx="762000" cy="609600"/>
          </a:xfrm>
          <a:prstGeom prst="notchedRightArrow">
            <a:avLst>
              <a:gd name="adj1" fmla="val 50000"/>
              <a:gd name="adj2" fmla="val 31250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14396" name="Object 28"/>
          <p:cNvGraphicFramePr>
            <a:graphicFrameLocks noChangeAspect="1"/>
          </p:cNvGraphicFramePr>
          <p:nvPr/>
        </p:nvGraphicFramePr>
        <p:xfrm>
          <a:off x="1082675" y="2438400"/>
          <a:ext cx="68484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79" name="公式" r:id="rId7" imgW="2811674" imgH="411480" progId="Equation.3">
                  <p:embed/>
                </p:oleObj>
              </mc:Choice>
              <mc:Fallback>
                <p:oleObj name="公式" r:id="rId7" imgW="2811674" imgH="4114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675" y="2438400"/>
                        <a:ext cx="684847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397" name="Rectangle 29"/>
          <p:cNvSpPr>
            <a:spLocks noChangeArrowheads="1"/>
          </p:cNvSpPr>
          <p:nvPr/>
        </p:nvSpPr>
        <p:spPr bwMode="auto">
          <a:xfrm>
            <a:off x="0" y="39624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令</a:t>
            </a:r>
          </a:p>
        </p:txBody>
      </p:sp>
      <p:graphicFrame>
        <p:nvGraphicFramePr>
          <p:cNvPr id="314398" name="Object 30"/>
          <p:cNvGraphicFramePr>
            <a:graphicFrameLocks noChangeAspect="1"/>
          </p:cNvGraphicFramePr>
          <p:nvPr/>
        </p:nvGraphicFramePr>
        <p:xfrm>
          <a:off x="1006475" y="3657600"/>
          <a:ext cx="74295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80" name="公式" r:id="rId9" imgW="3055797" imgH="411480" progId="Equation.3">
                  <p:embed/>
                </p:oleObj>
              </mc:Choice>
              <mc:Fallback>
                <p:oleObj name="公式" r:id="rId9" imgW="3055797" imgH="41148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475" y="3657600"/>
                        <a:ext cx="74295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399" name="AutoShape 31"/>
          <p:cNvSpPr>
            <a:spLocks noChangeArrowheads="1"/>
          </p:cNvSpPr>
          <p:nvPr/>
        </p:nvSpPr>
        <p:spPr bwMode="auto">
          <a:xfrm>
            <a:off x="0" y="5486400"/>
            <a:ext cx="762000" cy="609600"/>
          </a:xfrm>
          <a:prstGeom prst="notchedRightArrow">
            <a:avLst>
              <a:gd name="adj1" fmla="val 50000"/>
              <a:gd name="adj2" fmla="val 31250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14400" name="Object 32"/>
          <p:cNvGraphicFramePr>
            <a:graphicFrameLocks noChangeAspect="1"/>
          </p:cNvGraphicFramePr>
          <p:nvPr/>
        </p:nvGraphicFramePr>
        <p:xfrm>
          <a:off x="1509713" y="4876800"/>
          <a:ext cx="2170112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81" name="公式" r:id="rId11" imgW="868893" imgH="411480" progId="Equation.3">
                  <p:embed/>
                </p:oleObj>
              </mc:Choice>
              <mc:Fallback>
                <p:oleObj name="公式" r:id="rId11" imgW="868893" imgH="41148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9713" y="4876800"/>
                        <a:ext cx="2170112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401" name="Line 33"/>
          <p:cNvSpPr>
            <a:spLocks noChangeShapeType="1"/>
          </p:cNvSpPr>
          <p:nvPr/>
        </p:nvSpPr>
        <p:spPr bwMode="auto">
          <a:xfrm flipH="1">
            <a:off x="5791200" y="4800600"/>
            <a:ext cx="33528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14402" name="Object 34"/>
          <p:cNvGraphicFramePr>
            <a:graphicFrameLocks noChangeAspect="1"/>
          </p:cNvGraphicFramePr>
          <p:nvPr/>
        </p:nvGraphicFramePr>
        <p:xfrm>
          <a:off x="1447800" y="5913438"/>
          <a:ext cx="6602413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82" name="公式" r:id="rId13" imgW="2712578" imgH="365666" progId="Equation.3">
                  <p:embed/>
                </p:oleObj>
              </mc:Choice>
              <mc:Fallback>
                <p:oleObj name="公式" r:id="rId13" imgW="2712578" imgH="365666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5913438"/>
                        <a:ext cx="6602413" cy="944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403" name="AutoShape 35"/>
          <p:cNvSpPr>
            <a:spLocks/>
          </p:cNvSpPr>
          <p:nvPr/>
        </p:nvSpPr>
        <p:spPr bwMode="auto">
          <a:xfrm>
            <a:off x="1066800" y="5562600"/>
            <a:ext cx="381000" cy="838200"/>
          </a:xfrm>
          <a:prstGeom prst="leftBrace">
            <a:avLst>
              <a:gd name="adj1" fmla="val 18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57" name="Line 21"/>
          <p:cNvSpPr>
            <a:spLocks noChangeShapeType="1"/>
          </p:cNvSpPr>
          <p:nvPr/>
        </p:nvSpPr>
        <p:spPr bwMode="auto">
          <a:xfrm flipH="1">
            <a:off x="4114800" y="2133600"/>
            <a:ext cx="50292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4759" name="Line 23"/>
          <p:cNvSpPr>
            <a:spLocks noChangeShapeType="1"/>
          </p:cNvSpPr>
          <p:nvPr/>
        </p:nvSpPr>
        <p:spPr bwMode="auto">
          <a:xfrm flipH="1">
            <a:off x="4648200" y="3505200"/>
            <a:ext cx="44958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4763" name="AutoShape 27"/>
          <p:cNvSpPr>
            <a:spLocks noChangeArrowheads="1"/>
          </p:cNvSpPr>
          <p:nvPr/>
        </p:nvSpPr>
        <p:spPr bwMode="auto">
          <a:xfrm>
            <a:off x="0" y="2971800"/>
            <a:ext cx="762000" cy="609600"/>
          </a:xfrm>
          <a:prstGeom prst="notchedRightArrow">
            <a:avLst>
              <a:gd name="adj1" fmla="val 50000"/>
              <a:gd name="adj2" fmla="val 31250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244765" name="Rectangle 29"/>
          <p:cNvSpPr>
            <a:spLocks noChangeArrowheads="1"/>
          </p:cNvSpPr>
          <p:nvPr/>
        </p:nvSpPr>
        <p:spPr bwMode="auto">
          <a:xfrm>
            <a:off x="457200" y="20574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令</a:t>
            </a:r>
          </a:p>
        </p:txBody>
      </p:sp>
      <p:sp>
        <p:nvSpPr>
          <p:cNvPr id="244767" name="AutoShape 31"/>
          <p:cNvSpPr>
            <a:spLocks noChangeArrowheads="1"/>
          </p:cNvSpPr>
          <p:nvPr/>
        </p:nvSpPr>
        <p:spPr bwMode="auto">
          <a:xfrm>
            <a:off x="533400" y="60960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244768" name="Object 32"/>
          <p:cNvGraphicFramePr>
            <a:graphicFrameLocks noChangeAspect="1"/>
          </p:cNvGraphicFramePr>
          <p:nvPr/>
        </p:nvGraphicFramePr>
        <p:xfrm>
          <a:off x="1433513" y="0"/>
          <a:ext cx="2170112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62" name="公式" r:id="rId3" imgW="868893" imgH="411480" progId="Equation.3">
                  <p:embed/>
                </p:oleObj>
              </mc:Choice>
              <mc:Fallback>
                <p:oleObj name="公式" r:id="rId3" imgW="868893" imgH="41148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3513" y="0"/>
                        <a:ext cx="2170112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4769" name="Line 33"/>
          <p:cNvSpPr>
            <a:spLocks noChangeShapeType="1"/>
          </p:cNvSpPr>
          <p:nvPr/>
        </p:nvSpPr>
        <p:spPr bwMode="auto">
          <a:xfrm flipH="1">
            <a:off x="5791200" y="4876800"/>
            <a:ext cx="33528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44770" name="Object 34"/>
          <p:cNvGraphicFramePr>
            <a:graphicFrameLocks noChangeAspect="1"/>
          </p:cNvGraphicFramePr>
          <p:nvPr/>
        </p:nvGraphicFramePr>
        <p:xfrm>
          <a:off x="1371600" y="1066800"/>
          <a:ext cx="6602413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63" name="公式" r:id="rId5" imgW="2712578" imgH="365666" progId="Equation.3">
                  <p:embed/>
                </p:oleObj>
              </mc:Choice>
              <mc:Fallback>
                <p:oleObj name="公式" r:id="rId5" imgW="2712578" imgH="365666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066800"/>
                        <a:ext cx="6602413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4771" name="AutoShape 35"/>
          <p:cNvSpPr>
            <a:spLocks/>
          </p:cNvSpPr>
          <p:nvPr/>
        </p:nvSpPr>
        <p:spPr bwMode="auto">
          <a:xfrm>
            <a:off x="990600" y="685800"/>
            <a:ext cx="381000" cy="838200"/>
          </a:xfrm>
          <a:prstGeom prst="leftBrace">
            <a:avLst>
              <a:gd name="adj1" fmla="val 18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244772" name="Object 36"/>
          <p:cNvGraphicFramePr>
            <a:graphicFrameLocks noChangeAspect="1"/>
          </p:cNvGraphicFramePr>
          <p:nvPr/>
        </p:nvGraphicFramePr>
        <p:xfrm>
          <a:off x="1676400" y="2133600"/>
          <a:ext cx="11017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64" name="公式" r:id="rId7" imgW="426578" imgH="175197" progId="Equation.3">
                  <p:embed/>
                </p:oleObj>
              </mc:Choice>
              <mc:Fallback>
                <p:oleObj name="公式" r:id="rId7" imgW="426578" imgH="175197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133600"/>
                        <a:ext cx="110172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73" name="Object 37"/>
          <p:cNvGraphicFramePr>
            <a:graphicFrameLocks noChangeAspect="1"/>
          </p:cNvGraphicFramePr>
          <p:nvPr/>
        </p:nvGraphicFramePr>
        <p:xfrm>
          <a:off x="1066800" y="2971800"/>
          <a:ext cx="37290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65" name="公式" r:id="rId9" imgW="1516203" imgH="175197" progId="Equation.3">
                  <p:embed/>
                </p:oleObj>
              </mc:Choice>
              <mc:Fallback>
                <p:oleObj name="公式" r:id="rId9" imgW="1516203" imgH="175197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971800"/>
                        <a:ext cx="372903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74" name="Object 38"/>
          <p:cNvGraphicFramePr>
            <a:graphicFrameLocks noChangeAspect="1"/>
          </p:cNvGraphicFramePr>
          <p:nvPr/>
        </p:nvGraphicFramePr>
        <p:xfrm>
          <a:off x="1052513" y="3702050"/>
          <a:ext cx="6478587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66" name="公式" r:id="rId11" imgW="2659415" imgH="388573" progId="Equation.3">
                  <p:embed/>
                </p:oleObj>
              </mc:Choice>
              <mc:Fallback>
                <p:oleObj name="公式" r:id="rId11" imgW="2659415" imgH="388573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2513" y="3702050"/>
                        <a:ext cx="6478587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4775" name="Rectangle 39"/>
          <p:cNvSpPr>
            <a:spLocks noChangeArrowheads="1"/>
          </p:cNvSpPr>
          <p:nvPr/>
        </p:nvSpPr>
        <p:spPr bwMode="auto">
          <a:xfrm>
            <a:off x="990600" y="50292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令</a:t>
            </a:r>
          </a:p>
        </p:txBody>
      </p:sp>
      <p:graphicFrame>
        <p:nvGraphicFramePr>
          <p:cNvPr id="244776" name="Object 40"/>
          <p:cNvGraphicFramePr>
            <a:graphicFrameLocks noChangeAspect="1"/>
          </p:cNvGraphicFramePr>
          <p:nvPr/>
        </p:nvGraphicFramePr>
        <p:xfrm>
          <a:off x="1828800" y="5105400"/>
          <a:ext cx="1401763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67" name="公式" r:id="rId13" imgW="556295" imgH="144654" progId="Equation.3">
                  <p:embed/>
                </p:oleObj>
              </mc:Choice>
              <mc:Fallback>
                <p:oleObj name="公式" r:id="rId13" imgW="556295" imgH="144654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105400"/>
                        <a:ext cx="1401763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77" name="Object 41"/>
          <p:cNvGraphicFramePr>
            <a:graphicFrameLocks noChangeAspect="1"/>
          </p:cNvGraphicFramePr>
          <p:nvPr/>
        </p:nvGraphicFramePr>
        <p:xfrm>
          <a:off x="1752600" y="5913438"/>
          <a:ext cx="2046288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68" name="公式" r:id="rId15" imgW="822960" imgH="365666" progId="Equation.3">
                  <p:embed/>
                </p:oleObj>
              </mc:Choice>
              <mc:Fallback>
                <p:oleObj name="公式" r:id="rId15" imgW="822960" imgH="365666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913438"/>
                        <a:ext cx="2046288" cy="944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79" name="Object 43"/>
          <p:cNvGraphicFramePr>
            <a:graphicFrameLocks noChangeAspect="1"/>
          </p:cNvGraphicFramePr>
          <p:nvPr/>
        </p:nvGraphicFramePr>
        <p:xfrm>
          <a:off x="3733800" y="5913438"/>
          <a:ext cx="1893888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69" name="公式" r:id="rId17" imgW="754486" imgH="365666" progId="Equation.3">
                  <p:embed/>
                </p:oleObj>
              </mc:Choice>
              <mc:Fallback>
                <p:oleObj name="公式" r:id="rId17" imgW="754486" imgH="365666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5913438"/>
                        <a:ext cx="1893888" cy="944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9" name="Line 19"/>
          <p:cNvSpPr>
            <a:spLocks noChangeShapeType="1"/>
          </p:cNvSpPr>
          <p:nvPr/>
        </p:nvSpPr>
        <p:spPr bwMode="auto">
          <a:xfrm flipH="1">
            <a:off x="3657600" y="1143000"/>
            <a:ext cx="50292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780" name="Line 20"/>
          <p:cNvSpPr>
            <a:spLocks noChangeShapeType="1"/>
          </p:cNvSpPr>
          <p:nvPr/>
        </p:nvSpPr>
        <p:spPr bwMode="auto">
          <a:xfrm flipH="1">
            <a:off x="4648200" y="3200400"/>
            <a:ext cx="44958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783" name="AutoShape 23"/>
          <p:cNvSpPr>
            <a:spLocks noChangeArrowheads="1"/>
          </p:cNvSpPr>
          <p:nvPr/>
        </p:nvSpPr>
        <p:spPr bwMode="auto">
          <a:xfrm>
            <a:off x="0" y="59436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245790" name="Object 30"/>
          <p:cNvGraphicFramePr>
            <a:graphicFrameLocks noChangeAspect="1"/>
          </p:cNvGraphicFramePr>
          <p:nvPr/>
        </p:nvGraphicFramePr>
        <p:xfrm>
          <a:off x="762000" y="0"/>
          <a:ext cx="6478588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1" name="公式" r:id="rId3" imgW="2659415" imgH="388573" progId="Equation.3">
                  <p:embed/>
                </p:oleObj>
              </mc:Choice>
              <mc:Fallback>
                <p:oleObj name="公式" r:id="rId3" imgW="2659415" imgH="388573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6478588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91" name="Rectangle 31"/>
          <p:cNvSpPr>
            <a:spLocks noChangeArrowheads="1"/>
          </p:cNvSpPr>
          <p:nvPr/>
        </p:nvSpPr>
        <p:spPr bwMode="auto">
          <a:xfrm>
            <a:off x="0" y="12192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令</a:t>
            </a:r>
          </a:p>
        </p:txBody>
      </p:sp>
      <p:graphicFrame>
        <p:nvGraphicFramePr>
          <p:cNvPr id="245792" name="Object 32"/>
          <p:cNvGraphicFramePr>
            <a:graphicFrameLocks noChangeAspect="1"/>
          </p:cNvGraphicFramePr>
          <p:nvPr/>
        </p:nvGraphicFramePr>
        <p:xfrm>
          <a:off x="838200" y="1249363"/>
          <a:ext cx="1401763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2" name="公式" r:id="rId5" imgW="556295" imgH="144654" progId="Equation.3">
                  <p:embed/>
                </p:oleObj>
              </mc:Choice>
              <mc:Fallback>
                <p:oleObj name="公式" r:id="rId5" imgW="556295" imgH="144654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249363"/>
                        <a:ext cx="1401763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3" name="Object 33"/>
          <p:cNvGraphicFramePr>
            <a:graphicFrameLocks noChangeAspect="1"/>
          </p:cNvGraphicFramePr>
          <p:nvPr/>
        </p:nvGraphicFramePr>
        <p:xfrm>
          <a:off x="762000" y="2057400"/>
          <a:ext cx="2046288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3" name="公式" r:id="rId7" imgW="822960" imgH="365666" progId="Equation.3">
                  <p:embed/>
                </p:oleObj>
              </mc:Choice>
              <mc:Fallback>
                <p:oleObj name="公式" r:id="rId7" imgW="822960" imgH="365666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057400"/>
                        <a:ext cx="2046288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4" name="Object 34"/>
          <p:cNvGraphicFramePr>
            <a:graphicFrameLocks noChangeAspect="1"/>
          </p:cNvGraphicFramePr>
          <p:nvPr/>
        </p:nvGraphicFramePr>
        <p:xfrm>
          <a:off x="2743200" y="2057400"/>
          <a:ext cx="1893888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4" name="公式" r:id="rId9" imgW="754486" imgH="365666" progId="Equation.3">
                  <p:embed/>
                </p:oleObj>
              </mc:Choice>
              <mc:Fallback>
                <p:oleObj name="公式" r:id="rId9" imgW="754486" imgH="365666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057400"/>
                        <a:ext cx="1893888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5" name="Object 35"/>
          <p:cNvGraphicFramePr>
            <a:graphicFrameLocks noChangeAspect="1"/>
          </p:cNvGraphicFramePr>
          <p:nvPr/>
        </p:nvGraphicFramePr>
        <p:xfrm>
          <a:off x="685800" y="3276600"/>
          <a:ext cx="6600825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5" name="公式" r:id="rId11" imgW="2712578" imgH="365666" progId="Equation.3">
                  <p:embed/>
                </p:oleObj>
              </mc:Choice>
              <mc:Fallback>
                <p:oleObj name="公式" r:id="rId11" imgW="2712578" imgH="365666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276600"/>
                        <a:ext cx="6600825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6" name="Object 36"/>
          <p:cNvGraphicFramePr>
            <a:graphicFrameLocks noChangeAspect="1"/>
          </p:cNvGraphicFramePr>
          <p:nvPr/>
        </p:nvGraphicFramePr>
        <p:xfrm>
          <a:off x="3657600" y="4343400"/>
          <a:ext cx="4767263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6" name="公式" r:id="rId13" imgW="1950862" imgH="365666" progId="Equation.3">
                  <p:embed/>
                </p:oleObj>
              </mc:Choice>
              <mc:Fallback>
                <p:oleObj name="公式" r:id="rId13" imgW="1950862" imgH="365666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4343400"/>
                        <a:ext cx="4767263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7" name="Object 37"/>
          <p:cNvGraphicFramePr>
            <a:graphicFrameLocks noChangeAspect="1"/>
          </p:cNvGraphicFramePr>
          <p:nvPr/>
        </p:nvGraphicFramePr>
        <p:xfrm>
          <a:off x="3657600" y="5486400"/>
          <a:ext cx="2659063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7" name="公式" r:id="rId15" imgW="1074314" imgH="365666" progId="Equation.3">
                  <p:embed/>
                </p:oleObj>
              </mc:Choice>
              <mc:Fallback>
                <p:oleObj name="公式" r:id="rId15" imgW="1074314" imgH="365666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5486400"/>
                        <a:ext cx="2659063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Line 2"/>
          <p:cNvSpPr>
            <a:spLocks noChangeShapeType="1"/>
          </p:cNvSpPr>
          <p:nvPr/>
        </p:nvSpPr>
        <p:spPr bwMode="auto">
          <a:xfrm flipH="1">
            <a:off x="3657600" y="1143000"/>
            <a:ext cx="50292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5395" name="Line 3"/>
          <p:cNvSpPr>
            <a:spLocks noChangeShapeType="1"/>
          </p:cNvSpPr>
          <p:nvPr/>
        </p:nvSpPr>
        <p:spPr bwMode="auto">
          <a:xfrm flipH="1">
            <a:off x="4648200" y="3048000"/>
            <a:ext cx="44958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5396" name="AutoShape 4"/>
          <p:cNvSpPr>
            <a:spLocks noChangeArrowheads="1"/>
          </p:cNvSpPr>
          <p:nvPr/>
        </p:nvSpPr>
        <p:spPr bwMode="auto">
          <a:xfrm>
            <a:off x="0" y="59436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15397" name="Object 5"/>
          <p:cNvGraphicFramePr>
            <a:graphicFrameLocks noChangeAspect="1"/>
          </p:cNvGraphicFramePr>
          <p:nvPr/>
        </p:nvGraphicFramePr>
        <p:xfrm>
          <a:off x="762000" y="0"/>
          <a:ext cx="6478588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17" name="公式" r:id="rId3" imgW="2659415" imgH="388573" progId="Equation.3">
                  <p:embed/>
                </p:oleObj>
              </mc:Choice>
              <mc:Fallback>
                <p:oleObj name="公式" r:id="rId3" imgW="2659415" imgH="38857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6478588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5398" name="Rectangle 6"/>
          <p:cNvSpPr>
            <a:spLocks noChangeArrowheads="1"/>
          </p:cNvSpPr>
          <p:nvPr/>
        </p:nvSpPr>
        <p:spPr bwMode="auto">
          <a:xfrm>
            <a:off x="0" y="12192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令</a:t>
            </a:r>
          </a:p>
        </p:txBody>
      </p:sp>
      <p:graphicFrame>
        <p:nvGraphicFramePr>
          <p:cNvPr id="315399" name="Object 7"/>
          <p:cNvGraphicFramePr>
            <a:graphicFrameLocks noChangeAspect="1"/>
          </p:cNvGraphicFramePr>
          <p:nvPr/>
        </p:nvGraphicFramePr>
        <p:xfrm>
          <a:off x="838200" y="1249363"/>
          <a:ext cx="1401763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18" name="公式" r:id="rId5" imgW="556295" imgH="144654" progId="Equation.3">
                  <p:embed/>
                </p:oleObj>
              </mc:Choice>
              <mc:Fallback>
                <p:oleObj name="公式" r:id="rId5" imgW="556295" imgH="14465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249363"/>
                        <a:ext cx="1401763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404" name="Object 12"/>
          <p:cNvGraphicFramePr>
            <a:graphicFrameLocks noChangeAspect="1"/>
          </p:cNvGraphicFramePr>
          <p:nvPr/>
        </p:nvGraphicFramePr>
        <p:xfrm>
          <a:off x="685800" y="1905000"/>
          <a:ext cx="5594350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19" name="公式" r:id="rId7" imgW="2293655" imgH="365666" progId="Equation.3">
                  <p:embed/>
                </p:oleObj>
              </mc:Choice>
              <mc:Fallback>
                <p:oleObj name="公式" r:id="rId7" imgW="2293655" imgH="36566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905000"/>
                        <a:ext cx="5594350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405" name="Object 13"/>
          <p:cNvGraphicFramePr>
            <a:graphicFrameLocks noChangeAspect="1"/>
          </p:cNvGraphicFramePr>
          <p:nvPr/>
        </p:nvGraphicFramePr>
        <p:xfrm>
          <a:off x="738188" y="3336925"/>
          <a:ext cx="583882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20" name="公式" r:id="rId9" imgW="2392751" imgH="388573" progId="Equation.3">
                  <p:embed/>
                </p:oleObj>
              </mc:Choice>
              <mc:Fallback>
                <p:oleObj name="公式" r:id="rId9" imgW="2392751" imgH="38857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8" y="3336925"/>
                        <a:ext cx="5838825" cy="100965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5406" name="Rectangle 14"/>
          <p:cNvSpPr>
            <a:spLocks noChangeArrowheads="1"/>
          </p:cNvSpPr>
          <p:nvPr/>
        </p:nvSpPr>
        <p:spPr bwMode="auto">
          <a:xfrm>
            <a:off x="304800" y="4572000"/>
            <a:ext cx="44894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该方程称为连带勒让德方程</a:t>
            </a:r>
          </a:p>
        </p:txBody>
      </p:sp>
      <p:sp>
        <p:nvSpPr>
          <p:cNvPr id="315407" name="Rectangle 15"/>
          <p:cNvSpPr>
            <a:spLocks noChangeArrowheads="1"/>
          </p:cNvSpPr>
          <p:nvPr/>
        </p:nvSpPr>
        <p:spPr bwMode="auto">
          <a:xfrm>
            <a:off x="381000" y="5181600"/>
            <a:ext cx="1254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如 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m=0</a:t>
            </a:r>
          </a:p>
        </p:txBody>
      </p:sp>
      <p:graphicFrame>
        <p:nvGraphicFramePr>
          <p:cNvPr id="315408" name="Object 16"/>
          <p:cNvGraphicFramePr>
            <a:graphicFrameLocks noChangeAspect="1"/>
          </p:cNvGraphicFramePr>
          <p:nvPr/>
        </p:nvGraphicFramePr>
        <p:xfrm>
          <a:off x="1219200" y="5715000"/>
          <a:ext cx="4462463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21" name="公式" r:id="rId11" imgW="1821145" imgH="365666" progId="Equation.3">
                  <p:embed/>
                </p:oleObj>
              </mc:Choice>
              <mc:Fallback>
                <p:oleObj name="公式" r:id="rId11" imgW="1821145" imgH="365666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5715000"/>
                        <a:ext cx="4462463" cy="944563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5409" name="Rectangle 17"/>
          <p:cNvSpPr>
            <a:spLocks noChangeArrowheads="1"/>
          </p:cNvSpPr>
          <p:nvPr/>
        </p:nvSpPr>
        <p:spPr bwMode="auto">
          <a:xfrm>
            <a:off x="6096000" y="5653088"/>
            <a:ext cx="1828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称为勒让德方程</a:t>
            </a:r>
          </a:p>
        </p:txBody>
      </p:sp>
      <p:sp>
        <p:nvSpPr>
          <p:cNvPr id="23566" name="椭圆 1"/>
          <p:cNvSpPr>
            <a:spLocks noChangeArrowheads="1"/>
          </p:cNvSpPr>
          <p:nvPr/>
        </p:nvSpPr>
        <p:spPr bwMode="auto">
          <a:xfrm>
            <a:off x="4648200" y="3357563"/>
            <a:ext cx="1147763" cy="1150937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2018" name="Object 2"/>
          <p:cNvGraphicFramePr>
            <a:graphicFrameLocks noChangeAspect="1"/>
          </p:cNvGraphicFramePr>
          <p:nvPr/>
        </p:nvGraphicFramePr>
        <p:xfrm>
          <a:off x="0" y="1143000"/>
          <a:ext cx="1401763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99" name="公式" r:id="rId3" imgW="556295" imgH="144654" progId="Equation.3">
                  <p:embed/>
                </p:oleObj>
              </mc:Choice>
              <mc:Fallback>
                <p:oleObj name="公式" r:id="rId3" imgW="556295" imgH="144654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43000"/>
                        <a:ext cx="1401763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2019" name="Object 3"/>
          <p:cNvGraphicFramePr>
            <a:graphicFrameLocks noChangeAspect="1"/>
          </p:cNvGraphicFramePr>
          <p:nvPr/>
        </p:nvGraphicFramePr>
        <p:xfrm>
          <a:off x="2438400" y="914400"/>
          <a:ext cx="5837238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0" name="公式" r:id="rId5" imgW="2392751" imgH="388573" progId="Equation.3">
                  <p:embed/>
                </p:oleObj>
              </mc:Choice>
              <mc:Fallback>
                <p:oleObj name="公式" r:id="rId5" imgW="2392751" imgH="388573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914400"/>
                        <a:ext cx="5837238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2020" name="Line 4"/>
          <p:cNvSpPr>
            <a:spLocks noChangeShapeType="1"/>
          </p:cNvSpPr>
          <p:nvPr/>
        </p:nvSpPr>
        <p:spPr bwMode="auto">
          <a:xfrm flipH="1">
            <a:off x="3733800" y="2057400"/>
            <a:ext cx="5410200" cy="7620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42021" name="Object 5"/>
          <p:cNvGraphicFramePr>
            <a:graphicFrameLocks noChangeAspect="1"/>
          </p:cNvGraphicFramePr>
          <p:nvPr/>
        </p:nvGraphicFramePr>
        <p:xfrm>
          <a:off x="2332038" y="2133600"/>
          <a:ext cx="23844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1" name="公式" r:id="rId7" imgW="960333" imgH="411480" progId="Equation.3">
                  <p:embed/>
                </p:oleObj>
              </mc:Choice>
              <mc:Fallback>
                <p:oleObj name="公式" r:id="rId7" imgW="960333" imgH="411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2038" y="2133600"/>
                        <a:ext cx="23844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2022" name="Object 6"/>
          <p:cNvGraphicFramePr>
            <a:graphicFrameLocks noChangeAspect="1"/>
          </p:cNvGraphicFramePr>
          <p:nvPr/>
        </p:nvGraphicFramePr>
        <p:xfrm>
          <a:off x="2362200" y="3352800"/>
          <a:ext cx="37290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2" name="公式" r:id="rId9" imgW="1516203" imgH="175197" progId="Equation.3">
                  <p:embed/>
                </p:oleObj>
              </mc:Choice>
              <mc:Fallback>
                <p:oleObj name="公式" r:id="rId9" imgW="1516203" imgH="175197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352800"/>
                        <a:ext cx="372903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2023" name="Object 7"/>
          <p:cNvGraphicFramePr>
            <a:graphicFrameLocks noChangeAspect="1"/>
          </p:cNvGraphicFramePr>
          <p:nvPr/>
        </p:nvGraphicFramePr>
        <p:xfrm>
          <a:off x="2362200" y="4114800"/>
          <a:ext cx="4402138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3" name="公式" r:id="rId11" imgW="1798178" imgH="388573" progId="Equation.3">
                  <p:embed/>
                </p:oleObj>
              </mc:Choice>
              <mc:Fallback>
                <p:oleObj name="公式" r:id="rId11" imgW="1798178" imgH="388573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114800"/>
                        <a:ext cx="4402138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2024" name="Line 8"/>
          <p:cNvSpPr>
            <a:spLocks noChangeShapeType="1"/>
          </p:cNvSpPr>
          <p:nvPr/>
        </p:nvSpPr>
        <p:spPr bwMode="auto">
          <a:xfrm flipH="1">
            <a:off x="4648200" y="3962400"/>
            <a:ext cx="44958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42025" name="Object 9"/>
          <p:cNvGraphicFramePr>
            <a:graphicFrameLocks noChangeAspect="1"/>
          </p:cNvGraphicFramePr>
          <p:nvPr/>
        </p:nvGraphicFramePr>
        <p:xfrm>
          <a:off x="2320925" y="5526088"/>
          <a:ext cx="307975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4" name="公式" r:id="rId13" imgW="1059003" imgH="175197" progId="Equation.3">
                  <p:embed/>
                </p:oleObj>
              </mc:Choice>
              <mc:Fallback>
                <p:oleObj name="公式" r:id="rId13" imgW="1059003" imgH="175197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0925" y="5526088"/>
                        <a:ext cx="3079750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2026" name="Rectangle 10"/>
          <p:cNvSpPr>
            <a:spLocks noChangeArrowheads="1"/>
          </p:cNvSpPr>
          <p:nvPr/>
        </p:nvSpPr>
        <p:spPr bwMode="auto">
          <a:xfrm>
            <a:off x="457200" y="0"/>
            <a:ext cx="1619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球坐标系</a:t>
            </a:r>
          </a:p>
        </p:txBody>
      </p:sp>
      <p:graphicFrame>
        <p:nvGraphicFramePr>
          <p:cNvPr id="342027" name="Object 11"/>
          <p:cNvGraphicFramePr>
            <a:graphicFrameLocks noChangeAspect="1"/>
          </p:cNvGraphicFramePr>
          <p:nvPr/>
        </p:nvGraphicFramePr>
        <p:xfrm>
          <a:off x="6878638" y="3352800"/>
          <a:ext cx="2265362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5" name="公式" r:id="rId15" imgW="906745" imgH="175197" progId="Equation.3">
                  <p:embed/>
                </p:oleObj>
              </mc:Choice>
              <mc:Fallback>
                <p:oleObj name="公式" r:id="rId15" imgW="906745" imgH="175197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8638" y="3352800"/>
                        <a:ext cx="2265362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2028" name="Rectangle 12"/>
          <p:cNvSpPr>
            <a:spLocks noChangeArrowheads="1"/>
          </p:cNvSpPr>
          <p:nvPr/>
        </p:nvSpPr>
        <p:spPr bwMode="auto">
          <a:xfrm>
            <a:off x="2514600" y="457200"/>
            <a:ext cx="2695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连带勒让德方程</a:t>
            </a:r>
          </a:p>
        </p:txBody>
      </p:sp>
    </p:spTree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Line 2"/>
          <p:cNvSpPr>
            <a:spLocks noChangeShapeType="1"/>
          </p:cNvSpPr>
          <p:nvPr/>
        </p:nvSpPr>
        <p:spPr bwMode="auto">
          <a:xfrm flipH="1">
            <a:off x="3352800" y="1981200"/>
            <a:ext cx="5791200" cy="7620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6419" name="Rectangle 3"/>
          <p:cNvSpPr>
            <a:spLocks noChangeArrowheads="1"/>
          </p:cNvSpPr>
          <p:nvPr/>
        </p:nvSpPr>
        <p:spPr bwMode="auto">
          <a:xfrm>
            <a:off x="0" y="228600"/>
            <a:ext cx="2873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）、柱坐标系</a:t>
            </a:r>
          </a:p>
        </p:txBody>
      </p:sp>
      <p:sp>
        <p:nvSpPr>
          <p:cNvPr id="316421" name="Line 5"/>
          <p:cNvSpPr>
            <a:spLocks noChangeShapeType="1"/>
          </p:cNvSpPr>
          <p:nvPr/>
        </p:nvSpPr>
        <p:spPr bwMode="auto">
          <a:xfrm flipH="1">
            <a:off x="4953000" y="3733800"/>
            <a:ext cx="41910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6423" name="Rectangle 7"/>
          <p:cNvSpPr>
            <a:spLocks noChangeArrowheads="1"/>
          </p:cNvSpPr>
          <p:nvPr/>
        </p:nvSpPr>
        <p:spPr bwMode="auto">
          <a:xfrm>
            <a:off x="685800" y="2133600"/>
            <a:ext cx="6172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试图将变量变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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与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 和 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z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分离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16424" name="Object 8"/>
          <p:cNvGraphicFramePr>
            <a:graphicFrameLocks noChangeAspect="1"/>
          </p:cNvGraphicFramePr>
          <p:nvPr/>
        </p:nvGraphicFramePr>
        <p:xfrm>
          <a:off x="1295400" y="2895600"/>
          <a:ext cx="4922838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65" name="公式" r:id="rId3" imgW="1661231" imgH="175197" progId="Equation.3">
                  <p:embed/>
                </p:oleObj>
              </mc:Choice>
              <mc:Fallback>
                <p:oleObj name="公式" r:id="rId3" imgW="1661231" imgH="175197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895600"/>
                        <a:ext cx="4922838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6425" name="Rectangle 9"/>
          <p:cNvSpPr>
            <a:spLocks noChangeArrowheads="1"/>
          </p:cNvSpPr>
          <p:nvPr/>
        </p:nvSpPr>
        <p:spPr bwMode="auto">
          <a:xfrm>
            <a:off x="7848600" y="25146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代入</a:t>
            </a:r>
          </a:p>
        </p:txBody>
      </p:sp>
      <p:graphicFrame>
        <p:nvGraphicFramePr>
          <p:cNvPr id="316427" name="Object 11"/>
          <p:cNvGraphicFramePr>
            <a:graphicFrameLocks noChangeAspect="1"/>
          </p:cNvGraphicFramePr>
          <p:nvPr/>
        </p:nvGraphicFramePr>
        <p:xfrm>
          <a:off x="1143000" y="762000"/>
          <a:ext cx="54197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66" name="公式" r:id="rId5" imgW="2087809" imgH="411480" progId="Equation.3">
                  <p:embed/>
                </p:oleObj>
              </mc:Choice>
              <mc:Fallback>
                <p:oleObj name="公式" r:id="rId5" imgW="2087809" imgH="4114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762000"/>
                        <a:ext cx="54197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428" name="Object 12"/>
          <p:cNvGraphicFramePr>
            <a:graphicFrameLocks noChangeAspect="1"/>
          </p:cNvGraphicFramePr>
          <p:nvPr/>
        </p:nvGraphicFramePr>
        <p:xfrm>
          <a:off x="1063625" y="3886200"/>
          <a:ext cx="80803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67" name="公式" r:id="rId7" imgW="3131926" imgH="411480" progId="Equation.3">
                  <p:embed/>
                </p:oleObj>
              </mc:Choice>
              <mc:Fallback>
                <p:oleObj name="公式" r:id="rId7" imgW="3131926" imgH="4114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25" y="3886200"/>
                        <a:ext cx="808037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429" name="Object 13"/>
          <p:cNvGraphicFramePr>
            <a:graphicFrameLocks noChangeAspect="1"/>
          </p:cNvGraphicFramePr>
          <p:nvPr/>
        </p:nvGraphicFramePr>
        <p:xfrm>
          <a:off x="2590800" y="5791200"/>
          <a:ext cx="606901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68" name="公式" r:id="rId9" imgW="2346818" imgH="411480" progId="Equation.3">
                  <p:embed/>
                </p:oleObj>
              </mc:Choice>
              <mc:Fallback>
                <p:oleObj name="公式" r:id="rId9" imgW="2346818" imgH="4114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5791200"/>
                        <a:ext cx="606901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6430" name="Rectangle 14"/>
          <p:cNvSpPr>
            <a:spLocks noChangeArrowheads="1"/>
          </p:cNvSpPr>
          <p:nvPr/>
        </p:nvSpPr>
        <p:spPr bwMode="auto">
          <a:xfrm>
            <a:off x="381000" y="50292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用</a:t>
            </a:r>
          </a:p>
        </p:txBody>
      </p:sp>
      <p:graphicFrame>
        <p:nvGraphicFramePr>
          <p:cNvPr id="316431" name="Object 15"/>
          <p:cNvGraphicFramePr>
            <a:graphicFrameLocks noChangeAspect="1"/>
          </p:cNvGraphicFramePr>
          <p:nvPr/>
        </p:nvGraphicFramePr>
        <p:xfrm>
          <a:off x="1066800" y="5105400"/>
          <a:ext cx="1438275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69" name="公式" r:id="rId11" imgW="563951" imgH="198104" progId="Equation.3">
                  <p:embed/>
                </p:oleObj>
              </mc:Choice>
              <mc:Fallback>
                <p:oleObj name="公式" r:id="rId11" imgW="563951" imgH="198104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105400"/>
                        <a:ext cx="1438275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6432" name="Rectangle 16"/>
          <p:cNvSpPr>
            <a:spLocks noChangeArrowheads="1"/>
          </p:cNvSpPr>
          <p:nvPr/>
        </p:nvSpPr>
        <p:spPr bwMode="auto">
          <a:xfrm>
            <a:off x="2667000" y="5105400"/>
            <a:ext cx="1619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除以两边</a:t>
            </a:r>
          </a:p>
        </p:txBody>
      </p:sp>
      <p:sp>
        <p:nvSpPr>
          <p:cNvPr id="316433" name="AutoShape 17"/>
          <p:cNvSpPr>
            <a:spLocks noChangeArrowheads="1"/>
          </p:cNvSpPr>
          <p:nvPr/>
        </p:nvSpPr>
        <p:spPr bwMode="auto">
          <a:xfrm>
            <a:off x="685800" y="60960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34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1801800" prstMaterial="legacyPlastic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8068" name="Rectangle 180"/>
          <p:cNvSpPr>
            <a:spLocks noChangeArrowheads="1"/>
          </p:cNvSpPr>
          <p:nvPr/>
        </p:nvSpPr>
        <p:spPr bwMode="auto">
          <a:xfrm>
            <a:off x="228600" y="990600"/>
            <a:ext cx="6096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对于圆的</a:t>
            </a:r>
            <a:r>
              <a:rPr lang="en-US" altLang="zh-CN" sz="2800" b="1">
                <a:latin typeface="Book Antiqua" panose="02040602050305030304" pitchFamily="18" charset="0"/>
              </a:rPr>
              <a:t>Dirichlet</a:t>
            </a:r>
            <a:r>
              <a:rPr lang="zh-CN" altLang="en-US" sz="2800" b="1">
                <a:latin typeface="Book Antiqua" panose="02040602050305030304" pitchFamily="18" charset="0"/>
              </a:rPr>
              <a:t>问题，其边界条件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8098" name="Line 210"/>
          <p:cNvSpPr>
            <a:spLocks noChangeShapeType="1"/>
          </p:cNvSpPr>
          <p:nvPr/>
        </p:nvSpPr>
        <p:spPr bwMode="auto">
          <a:xfrm flipH="1">
            <a:off x="3352800" y="4191000"/>
            <a:ext cx="5791200" cy="76200"/>
          </a:xfrm>
          <a:prstGeom prst="line">
            <a:avLst/>
          </a:prstGeom>
          <a:noFill/>
          <a:ln w="1905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8099" name="Object 211"/>
          <p:cNvGraphicFramePr>
            <a:graphicFrameLocks noChangeAspect="1"/>
          </p:cNvGraphicFramePr>
          <p:nvPr/>
        </p:nvGraphicFramePr>
        <p:xfrm>
          <a:off x="2057400" y="1371600"/>
          <a:ext cx="2555875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1" name="公式" r:id="rId3" imgW="845926" imgH="251554" progId="Equation.3">
                  <p:embed/>
                </p:oleObj>
              </mc:Choice>
              <mc:Fallback>
                <p:oleObj name="公式" r:id="rId3" imgW="845926" imgH="251554" progId="Equation.3">
                  <p:embed/>
                  <p:pic>
                    <p:nvPicPr>
                      <p:cNvPr id="0" name="Object 2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371600"/>
                        <a:ext cx="2555875" cy="85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101" name="Object 213"/>
          <p:cNvGraphicFramePr>
            <a:graphicFrameLocks noChangeAspect="1"/>
          </p:cNvGraphicFramePr>
          <p:nvPr/>
        </p:nvGraphicFramePr>
        <p:xfrm>
          <a:off x="2133600" y="2286000"/>
          <a:ext cx="2551113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2" name="公式" r:id="rId5" imgW="861237" imgH="175197" progId="Equation.3">
                  <p:embed/>
                </p:oleObj>
              </mc:Choice>
              <mc:Fallback>
                <p:oleObj name="公式" r:id="rId5" imgW="861237" imgH="175197" progId="Equation.3">
                  <p:embed/>
                  <p:pic>
                    <p:nvPicPr>
                      <p:cNvPr id="0" name="Object 2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286000"/>
                        <a:ext cx="2551113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107" name="Rectangle 219"/>
          <p:cNvSpPr>
            <a:spLocks noChangeArrowheads="1"/>
          </p:cNvSpPr>
          <p:nvPr/>
        </p:nvSpPr>
        <p:spPr bwMode="auto">
          <a:xfrm>
            <a:off x="0" y="2286000"/>
            <a:ext cx="1978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若分离变量</a:t>
            </a:r>
          </a:p>
        </p:txBody>
      </p:sp>
      <p:sp>
        <p:nvSpPr>
          <p:cNvPr id="38109" name="Rectangle 221"/>
          <p:cNvSpPr>
            <a:spLocks noChangeArrowheads="1"/>
          </p:cNvSpPr>
          <p:nvPr/>
        </p:nvSpPr>
        <p:spPr bwMode="auto">
          <a:xfrm>
            <a:off x="1143000" y="32004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则</a:t>
            </a:r>
          </a:p>
        </p:txBody>
      </p:sp>
      <p:sp>
        <p:nvSpPr>
          <p:cNvPr id="38111" name="Rectangle 223"/>
          <p:cNvSpPr>
            <a:spLocks noChangeArrowheads="1"/>
          </p:cNvSpPr>
          <p:nvPr/>
        </p:nvSpPr>
        <p:spPr bwMode="auto">
          <a:xfrm>
            <a:off x="0" y="4648200"/>
            <a:ext cx="233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但若选极坐标</a:t>
            </a:r>
          </a:p>
        </p:txBody>
      </p:sp>
      <p:sp>
        <p:nvSpPr>
          <p:cNvPr id="6154" name="Text Box 227">
            <a:hlinkClick r:id="rId7"/>
          </p:cNvPr>
          <p:cNvSpPr txBox="1">
            <a:spLocks noChangeArrowheads="1"/>
          </p:cNvSpPr>
          <p:nvPr/>
        </p:nvSpPr>
        <p:spPr bwMode="auto">
          <a:xfrm>
            <a:off x="2743200" y="228600"/>
            <a:ext cx="3943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§9.1 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正交曲线坐标系</a:t>
            </a:r>
          </a:p>
        </p:txBody>
      </p:sp>
      <p:graphicFrame>
        <p:nvGraphicFramePr>
          <p:cNvPr id="38116" name="Object 228"/>
          <p:cNvGraphicFramePr>
            <a:graphicFrameLocks noChangeAspect="1"/>
          </p:cNvGraphicFramePr>
          <p:nvPr/>
        </p:nvGraphicFramePr>
        <p:xfrm>
          <a:off x="2057400" y="2971800"/>
          <a:ext cx="3703638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3" name="公式" r:id="rId8" imgW="1241883" imgH="350394" progId="Equation.3">
                  <p:embed/>
                </p:oleObj>
              </mc:Choice>
              <mc:Fallback>
                <p:oleObj name="公式" r:id="rId8" imgW="1241883" imgH="350394" progId="Equation.3">
                  <p:embed/>
                  <p:pic>
                    <p:nvPicPr>
                      <p:cNvPr id="0" name="Object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971800"/>
                        <a:ext cx="3703638" cy="1169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117" name="Rectangle 229"/>
          <p:cNvSpPr>
            <a:spLocks noChangeArrowheads="1"/>
          </p:cNvSpPr>
          <p:nvPr/>
        </p:nvSpPr>
        <p:spPr bwMode="auto">
          <a:xfrm>
            <a:off x="5738813" y="3276600"/>
            <a:ext cx="34051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边界条件分离不出来</a:t>
            </a:r>
          </a:p>
        </p:txBody>
      </p:sp>
      <p:graphicFrame>
        <p:nvGraphicFramePr>
          <p:cNvPr id="38118" name="Object 230"/>
          <p:cNvGraphicFramePr>
            <a:graphicFrameLocks noChangeAspect="1"/>
          </p:cNvGraphicFramePr>
          <p:nvPr/>
        </p:nvGraphicFramePr>
        <p:xfrm>
          <a:off x="2630488" y="4648200"/>
          <a:ext cx="2624137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4" name="公式" r:id="rId10" imgW="883778" imgH="175197" progId="Equation.3">
                  <p:embed/>
                </p:oleObj>
              </mc:Choice>
              <mc:Fallback>
                <p:oleObj name="公式" r:id="rId10" imgW="883778" imgH="175197" progId="Equation.3">
                  <p:embed/>
                  <p:pic>
                    <p:nvPicPr>
                      <p:cNvPr id="0" name="Object 2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0488" y="4648200"/>
                        <a:ext cx="2624137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119" name="Rectangle 231"/>
          <p:cNvSpPr>
            <a:spLocks noChangeArrowheads="1"/>
          </p:cNvSpPr>
          <p:nvPr/>
        </p:nvSpPr>
        <p:spPr bwMode="auto">
          <a:xfrm>
            <a:off x="1143000" y="56388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则</a:t>
            </a:r>
          </a:p>
        </p:txBody>
      </p:sp>
      <p:graphicFrame>
        <p:nvGraphicFramePr>
          <p:cNvPr id="38120" name="Object 232"/>
          <p:cNvGraphicFramePr>
            <a:graphicFrameLocks noChangeAspect="1"/>
          </p:cNvGraphicFramePr>
          <p:nvPr/>
        </p:nvGraphicFramePr>
        <p:xfrm>
          <a:off x="2590800" y="5638800"/>
          <a:ext cx="2592388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5" name="公式" r:id="rId12" imgW="861237" imgH="175197" progId="Equation.3">
                  <p:embed/>
                </p:oleObj>
              </mc:Choice>
              <mc:Fallback>
                <p:oleObj name="公式" r:id="rId12" imgW="861237" imgH="175197" progId="Equation.3">
                  <p:embed/>
                  <p:pic>
                    <p:nvPicPr>
                      <p:cNvPr id="0" name="Object 2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5638800"/>
                        <a:ext cx="2592388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121" name="Rectangle 233"/>
          <p:cNvSpPr>
            <a:spLocks noChangeArrowheads="1"/>
          </p:cNvSpPr>
          <p:nvPr/>
        </p:nvSpPr>
        <p:spPr bwMode="auto">
          <a:xfrm>
            <a:off x="5738813" y="5562600"/>
            <a:ext cx="34051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边界条件能分离出来</a:t>
            </a:r>
          </a:p>
        </p:txBody>
      </p:sp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Line 2"/>
          <p:cNvSpPr>
            <a:spLocks noChangeShapeType="1"/>
          </p:cNvSpPr>
          <p:nvPr/>
        </p:nvSpPr>
        <p:spPr bwMode="auto">
          <a:xfrm flipH="1" flipV="1">
            <a:off x="3352800" y="1905000"/>
            <a:ext cx="5791200" cy="7620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444" name="Line 4"/>
          <p:cNvSpPr>
            <a:spLocks noChangeShapeType="1"/>
          </p:cNvSpPr>
          <p:nvPr/>
        </p:nvSpPr>
        <p:spPr bwMode="auto">
          <a:xfrm flipH="1">
            <a:off x="4953000" y="3733800"/>
            <a:ext cx="41910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447" name="Rectangle 7"/>
          <p:cNvSpPr>
            <a:spLocks noChangeArrowheads="1"/>
          </p:cNvSpPr>
          <p:nvPr/>
        </p:nvSpPr>
        <p:spPr bwMode="auto">
          <a:xfrm>
            <a:off x="7848600" y="25146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代入</a:t>
            </a:r>
          </a:p>
        </p:txBody>
      </p:sp>
      <p:graphicFrame>
        <p:nvGraphicFramePr>
          <p:cNvPr id="317450" name="Object 10"/>
          <p:cNvGraphicFramePr>
            <a:graphicFrameLocks noChangeAspect="1"/>
          </p:cNvGraphicFramePr>
          <p:nvPr/>
        </p:nvGraphicFramePr>
        <p:xfrm>
          <a:off x="1066800" y="304800"/>
          <a:ext cx="606901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55" name="公式" r:id="rId3" imgW="2346818" imgH="411480" progId="Equation.3">
                  <p:embed/>
                </p:oleObj>
              </mc:Choice>
              <mc:Fallback>
                <p:oleObj name="公式" r:id="rId3" imgW="2346818" imgH="41148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04800"/>
                        <a:ext cx="606901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52" name="Object 12"/>
          <p:cNvGraphicFramePr>
            <a:graphicFrameLocks noChangeAspect="1"/>
          </p:cNvGraphicFramePr>
          <p:nvPr/>
        </p:nvGraphicFramePr>
        <p:xfrm>
          <a:off x="7086600" y="609600"/>
          <a:ext cx="608013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56" name="公式" r:id="rId5" imgW="221157" imgH="144654" progId="Equation.3">
                  <p:embed/>
                </p:oleObj>
              </mc:Choice>
              <mc:Fallback>
                <p:oleObj name="公式" r:id="rId5" imgW="221157" imgH="144654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609600"/>
                        <a:ext cx="608013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54" name="AutoShape 14"/>
          <p:cNvSpPr>
            <a:spLocks noChangeArrowheads="1"/>
          </p:cNvSpPr>
          <p:nvPr/>
        </p:nvSpPr>
        <p:spPr bwMode="auto">
          <a:xfrm>
            <a:off x="1066800" y="53340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17455" name="Rectangle 15"/>
          <p:cNvSpPr>
            <a:spLocks noChangeArrowheads="1"/>
          </p:cNvSpPr>
          <p:nvPr/>
        </p:nvSpPr>
        <p:spPr bwMode="auto">
          <a:xfrm>
            <a:off x="0" y="6858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令</a:t>
            </a:r>
          </a:p>
        </p:txBody>
      </p:sp>
      <p:graphicFrame>
        <p:nvGraphicFramePr>
          <p:cNvPr id="317456" name="Object 16"/>
          <p:cNvGraphicFramePr>
            <a:graphicFrameLocks noChangeAspect="1"/>
          </p:cNvGraphicFramePr>
          <p:nvPr/>
        </p:nvGraphicFramePr>
        <p:xfrm>
          <a:off x="747713" y="1524000"/>
          <a:ext cx="2170112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57" name="公式" r:id="rId7" imgW="868893" imgH="411480" progId="Equation.3">
                  <p:embed/>
                </p:oleObj>
              </mc:Choice>
              <mc:Fallback>
                <p:oleObj name="公式" r:id="rId7" imgW="868893" imgH="41148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713" y="1524000"/>
                        <a:ext cx="2170112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58" name="AutoShape 18"/>
          <p:cNvSpPr>
            <a:spLocks/>
          </p:cNvSpPr>
          <p:nvPr/>
        </p:nvSpPr>
        <p:spPr bwMode="auto">
          <a:xfrm>
            <a:off x="304800" y="2209800"/>
            <a:ext cx="381000" cy="838200"/>
          </a:xfrm>
          <a:prstGeom prst="leftBrace">
            <a:avLst>
              <a:gd name="adj1" fmla="val 18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17459" name="Object 19"/>
          <p:cNvGraphicFramePr>
            <a:graphicFrameLocks noChangeAspect="1"/>
          </p:cNvGraphicFramePr>
          <p:nvPr/>
        </p:nvGraphicFramePr>
        <p:xfrm>
          <a:off x="685800" y="2667000"/>
          <a:ext cx="486886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58" name="公式" r:id="rId9" imgW="1874733" imgH="411480" progId="Equation.3">
                  <p:embed/>
                </p:oleObj>
              </mc:Choice>
              <mc:Fallback>
                <p:oleObj name="公式" r:id="rId9" imgW="1874733" imgH="4114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667000"/>
                        <a:ext cx="486886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60" name="Rectangle 20"/>
          <p:cNvSpPr>
            <a:spLocks noChangeArrowheads="1"/>
          </p:cNvSpPr>
          <p:nvPr/>
        </p:nvSpPr>
        <p:spPr bwMode="auto">
          <a:xfrm>
            <a:off x="0" y="39624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令</a:t>
            </a:r>
          </a:p>
        </p:txBody>
      </p:sp>
      <p:graphicFrame>
        <p:nvGraphicFramePr>
          <p:cNvPr id="317461" name="Object 21"/>
          <p:cNvGraphicFramePr>
            <a:graphicFrameLocks noChangeAspect="1"/>
          </p:cNvGraphicFramePr>
          <p:nvPr/>
        </p:nvGraphicFramePr>
        <p:xfrm>
          <a:off x="1219200" y="4038600"/>
          <a:ext cx="11017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59" name="公式" r:id="rId11" imgW="426578" imgH="175197" progId="Equation.3">
                  <p:embed/>
                </p:oleObj>
              </mc:Choice>
              <mc:Fallback>
                <p:oleObj name="公式" r:id="rId11" imgW="426578" imgH="175197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038600"/>
                        <a:ext cx="110172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62" name="Object 22"/>
          <p:cNvGraphicFramePr>
            <a:graphicFrameLocks noChangeAspect="1"/>
          </p:cNvGraphicFramePr>
          <p:nvPr/>
        </p:nvGraphicFramePr>
        <p:xfrm>
          <a:off x="2286000" y="4800600"/>
          <a:ext cx="37290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60" name="公式" r:id="rId13" imgW="1516203" imgH="175197" progId="Equation.3">
                  <p:embed/>
                </p:oleObj>
              </mc:Choice>
              <mc:Fallback>
                <p:oleObj name="公式" r:id="rId13" imgW="1516203" imgH="175197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800600"/>
                        <a:ext cx="372903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63" name="Object 23"/>
          <p:cNvGraphicFramePr>
            <a:graphicFrameLocks noChangeAspect="1"/>
          </p:cNvGraphicFramePr>
          <p:nvPr/>
        </p:nvGraphicFramePr>
        <p:xfrm>
          <a:off x="6553200" y="4724400"/>
          <a:ext cx="226536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61" name="公式" r:id="rId15" imgW="906745" imgH="175197" progId="Equation.3">
                  <p:embed/>
                </p:oleObj>
              </mc:Choice>
              <mc:Fallback>
                <p:oleObj name="公式" r:id="rId15" imgW="906745" imgH="175197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4724400"/>
                        <a:ext cx="2265363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64" name="Object 24"/>
          <p:cNvGraphicFramePr>
            <a:graphicFrameLocks noChangeAspect="1"/>
          </p:cNvGraphicFramePr>
          <p:nvPr/>
        </p:nvGraphicFramePr>
        <p:xfrm>
          <a:off x="2286000" y="5486400"/>
          <a:ext cx="54514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62" name="公式" r:id="rId17" imgW="2103120" imgH="411480" progId="Equation.3">
                  <p:embed/>
                </p:oleObj>
              </mc:Choice>
              <mc:Fallback>
                <p:oleObj name="公式" r:id="rId17" imgW="2103120" imgH="41148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5486400"/>
                        <a:ext cx="545147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65" name="AutoShape 25"/>
          <p:cNvSpPr>
            <a:spLocks/>
          </p:cNvSpPr>
          <p:nvPr/>
        </p:nvSpPr>
        <p:spPr bwMode="auto">
          <a:xfrm>
            <a:off x="1828800" y="5105400"/>
            <a:ext cx="381000" cy="838200"/>
          </a:xfrm>
          <a:prstGeom prst="leftBrace">
            <a:avLst>
              <a:gd name="adj1" fmla="val 18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17466" name="Rectangle 26"/>
          <p:cNvSpPr>
            <a:spLocks noChangeArrowheads="1"/>
          </p:cNvSpPr>
          <p:nvPr/>
        </p:nvSpPr>
        <p:spPr bwMode="auto">
          <a:xfrm>
            <a:off x="0" y="48006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用</a:t>
            </a:r>
          </a:p>
        </p:txBody>
      </p:sp>
      <p:graphicFrame>
        <p:nvGraphicFramePr>
          <p:cNvPr id="317467" name="Object 27"/>
          <p:cNvGraphicFramePr>
            <a:graphicFrameLocks noChangeAspect="1"/>
          </p:cNvGraphicFramePr>
          <p:nvPr/>
        </p:nvGraphicFramePr>
        <p:xfrm>
          <a:off x="0" y="5486400"/>
          <a:ext cx="485775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63" name="公式" r:id="rId19" imgW="175225" imgH="198104" progId="Equation.3">
                  <p:embed/>
                </p:oleObj>
              </mc:Choice>
              <mc:Fallback>
                <p:oleObj name="公式" r:id="rId19" imgW="175225" imgH="198104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486400"/>
                        <a:ext cx="485775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68" name="Rectangle 28"/>
          <p:cNvSpPr>
            <a:spLocks noChangeArrowheads="1"/>
          </p:cNvSpPr>
          <p:nvPr/>
        </p:nvSpPr>
        <p:spPr bwMode="auto">
          <a:xfrm>
            <a:off x="0" y="6019800"/>
            <a:ext cx="1619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除以两边</a:t>
            </a:r>
          </a:p>
        </p:txBody>
      </p:sp>
    </p:spTree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Line 2"/>
          <p:cNvSpPr>
            <a:spLocks noChangeShapeType="1"/>
          </p:cNvSpPr>
          <p:nvPr/>
        </p:nvSpPr>
        <p:spPr bwMode="auto">
          <a:xfrm flipH="1">
            <a:off x="3352800" y="2057400"/>
            <a:ext cx="57912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8467" name="Line 3"/>
          <p:cNvSpPr>
            <a:spLocks noChangeShapeType="1"/>
          </p:cNvSpPr>
          <p:nvPr/>
        </p:nvSpPr>
        <p:spPr bwMode="auto">
          <a:xfrm flipH="1">
            <a:off x="4953000" y="3733800"/>
            <a:ext cx="41910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8468" name="Rectangle 4"/>
          <p:cNvSpPr>
            <a:spLocks noChangeArrowheads="1"/>
          </p:cNvSpPr>
          <p:nvPr/>
        </p:nvSpPr>
        <p:spPr bwMode="auto">
          <a:xfrm>
            <a:off x="7086600" y="25908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代入</a:t>
            </a:r>
          </a:p>
        </p:txBody>
      </p:sp>
      <p:sp>
        <p:nvSpPr>
          <p:cNvPr id="318471" name="AutoShape 7"/>
          <p:cNvSpPr>
            <a:spLocks noChangeArrowheads="1"/>
          </p:cNvSpPr>
          <p:nvPr/>
        </p:nvSpPr>
        <p:spPr bwMode="auto">
          <a:xfrm>
            <a:off x="0" y="32766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18472" name="Rectangle 8"/>
          <p:cNvSpPr>
            <a:spLocks noChangeArrowheads="1"/>
          </p:cNvSpPr>
          <p:nvPr/>
        </p:nvSpPr>
        <p:spPr bwMode="auto">
          <a:xfrm>
            <a:off x="0" y="12954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令</a:t>
            </a:r>
          </a:p>
        </p:txBody>
      </p:sp>
      <p:graphicFrame>
        <p:nvGraphicFramePr>
          <p:cNvPr id="27655" name="Object 14"/>
          <p:cNvGraphicFramePr>
            <a:graphicFrameLocks noChangeAspect="1"/>
          </p:cNvGraphicFramePr>
          <p:nvPr/>
        </p:nvGraphicFramePr>
        <p:xfrm>
          <a:off x="990600" y="76200"/>
          <a:ext cx="37290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014" name="公式" r:id="rId3" imgW="1516203" imgH="175197" progId="Equation.3">
                  <p:embed/>
                </p:oleObj>
              </mc:Choice>
              <mc:Fallback>
                <p:oleObj name="公式" r:id="rId3" imgW="1516203" imgH="175197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76200"/>
                        <a:ext cx="372903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6" name="Object 15"/>
          <p:cNvGraphicFramePr>
            <a:graphicFrameLocks noChangeAspect="1"/>
          </p:cNvGraphicFramePr>
          <p:nvPr/>
        </p:nvGraphicFramePr>
        <p:xfrm>
          <a:off x="5257800" y="0"/>
          <a:ext cx="226536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015" name="公式" r:id="rId5" imgW="906745" imgH="175197" progId="Equation.3">
                  <p:embed/>
                </p:oleObj>
              </mc:Choice>
              <mc:Fallback>
                <p:oleObj name="公式" r:id="rId5" imgW="906745" imgH="175197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0"/>
                        <a:ext cx="2265363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8480" name="Object 16"/>
          <p:cNvGraphicFramePr>
            <a:graphicFrameLocks noChangeAspect="1"/>
          </p:cNvGraphicFramePr>
          <p:nvPr/>
        </p:nvGraphicFramePr>
        <p:xfrm>
          <a:off x="990600" y="762000"/>
          <a:ext cx="54514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016" name="公式" r:id="rId7" imgW="2103120" imgH="411480" progId="Equation.3">
                  <p:embed/>
                </p:oleObj>
              </mc:Choice>
              <mc:Fallback>
                <p:oleObj name="公式" r:id="rId7" imgW="2103120" imgH="41148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762000"/>
                        <a:ext cx="545147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8485" name="Object 21"/>
          <p:cNvGraphicFramePr>
            <a:graphicFrameLocks noChangeAspect="1"/>
          </p:cNvGraphicFramePr>
          <p:nvPr/>
        </p:nvGraphicFramePr>
        <p:xfrm>
          <a:off x="6324600" y="1219200"/>
          <a:ext cx="852488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017" name="公式" r:id="rId9" imgW="327483" imgH="137019" progId="Equation.3">
                  <p:embed/>
                </p:oleObj>
              </mc:Choice>
              <mc:Fallback>
                <p:oleObj name="公式" r:id="rId9" imgW="327483" imgH="137019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1219200"/>
                        <a:ext cx="852488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8486" name="Object 22"/>
          <p:cNvGraphicFramePr>
            <a:graphicFrameLocks noChangeAspect="1"/>
          </p:cNvGraphicFramePr>
          <p:nvPr/>
        </p:nvGraphicFramePr>
        <p:xfrm>
          <a:off x="1600200" y="2362200"/>
          <a:ext cx="464026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018" name="公式" r:id="rId11" imgW="1783293" imgH="411480" progId="Equation.3">
                  <p:embed/>
                </p:oleObj>
              </mc:Choice>
              <mc:Fallback>
                <p:oleObj name="公式" r:id="rId11" imgW="1783293" imgH="41148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362200"/>
                        <a:ext cx="464026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8487" name="Object 23"/>
          <p:cNvGraphicFramePr>
            <a:graphicFrameLocks noChangeAspect="1"/>
          </p:cNvGraphicFramePr>
          <p:nvPr/>
        </p:nvGraphicFramePr>
        <p:xfrm>
          <a:off x="1600200" y="3657600"/>
          <a:ext cx="223837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019" name="公式" r:id="rId13" imgW="845926" imgH="388573" progId="Equation.3">
                  <p:embed/>
                </p:oleObj>
              </mc:Choice>
              <mc:Fallback>
                <p:oleObj name="公式" r:id="rId13" imgW="845926" imgH="388573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657600"/>
                        <a:ext cx="2238375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8488" name="AutoShape 24"/>
          <p:cNvSpPr>
            <a:spLocks/>
          </p:cNvSpPr>
          <p:nvPr/>
        </p:nvSpPr>
        <p:spPr bwMode="auto">
          <a:xfrm>
            <a:off x="1143000" y="2971800"/>
            <a:ext cx="457200" cy="1143000"/>
          </a:xfrm>
          <a:prstGeom prst="leftBrace">
            <a:avLst>
              <a:gd name="adj1" fmla="val 208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18489" name="AutoShape 25"/>
          <p:cNvSpPr>
            <a:spLocks noChangeArrowheads="1"/>
          </p:cNvSpPr>
          <p:nvPr/>
        </p:nvSpPr>
        <p:spPr bwMode="auto">
          <a:xfrm rot="10800000" flipH="1">
            <a:off x="1676400" y="4800600"/>
            <a:ext cx="762000" cy="4572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122022918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18490" name="Object 26"/>
          <p:cNvGraphicFramePr>
            <a:graphicFrameLocks noChangeAspect="1"/>
          </p:cNvGraphicFramePr>
          <p:nvPr/>
        </p:nvGraphicFramePr>
        <p:xfrm>
          <a:off x="2819400" y="4876800"/>
          <a:ext cx="18446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020" name="公式" r:id="rId15" imgW="693243" imgH="144654" progId="Equation.3">
                  <p:embed/>
                </p:oleObj>
              </mc:Choice>
              <mc:Fallback>
                <p:oleObj name="公式" r:id="rId15" imgW="693243" imgH="144654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876800"/>
                        <a:ext cx="1844675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8491" name="AutoShape 27"/>
          <p:cNvSpPr>
            <a:spLocks/>
          </p:cNvSpPr>
          <p:nvPr/>
        </p:nvSpPr>
        <p:spPr bwMode="auto">
          <a:xfrm>
            <a:off x="2362200" y="5029200"/>
            <a:ext cx="381000" cy="1524000"/>
          </a:xfrm>
          <a:prstGeom prst="leftBrace">
            <a:avLst>
              <a:gd name="adj1" fmla="val 33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18492" name="Object 28"/>
          <p:cNvGraphicFramePr>
            <a:graphicFrameLocks noChangeAspect="1"/>
          </p:cNvGraphicFramePr>
          <p:nvPr/>
        </p:nvGraphicFramePr>
        <p:xfrm>
          <a:off x="7839075" y="4800600"/>
          <a:ext cx="12287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021" name="公式" r:id="rId17" imgW="449545" imgH="175197" progId="Equation.3">
                  <p:embed/>
                </p:oleObj>
              </mc:Choice>
              <mc:Fallback>
                <p:oleObj name="公式" r:id="rId17" imgW="449545" imgH="175197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9075" y="4800600"/>
                        <a:ext cx="122872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8493" name="Object 29"/>
          <p:cNvGraphicFramePr>
            <a:graphicFrameLocks noChangeAspect="1"/>
          </p:cNvGraphicFramePr>
          <p:nvPr/>
        </p:nvGraphicFramePr>
        <p:xfrm>
          <a:off x="2819400" y="5486400"/>
          <a:ext cx="3113088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022" name="公式" r:id="rId19" imgW="1188720" imgH="198104" progId="Equation.3">
                  <p:embed/>
                </p:oleObj>
              </mc:Choice>
              <mc:Fallback>
                <p:oleObj name="公式" r:id="rId19" imgW="1188720" imgH="198104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5486400"/>
                        <a:ext cx="3113088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8494" name="Object 30"/>
          <p:cNvGraphicFramePr>
            <a:graphicFrameLocks noChangeAspect="1"/>
          </p:cNvGraphicFramePr>
          <p:nvPr/>
        </p:nvGraphicFramePr>
        <p:xfrm>
          <a:off x="7915275" y="5562600"/>
          <a:ext cx="12287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023" name="公式" r:id="rId21" imgW="449545" imgH="175197" progId="Equation.3">
                  <p:embed/>
                </p:oleObj>
              </mc:Choice>
              <mc:Fallback>
                <p:oleObj name="公式" r:id="rId21" imgW="449545" imgH="175197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5275" y="5562600"/>
                        <a:ext cx="122872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8495" name="Object 31"/>
          <p:cNvGraphicFramePr>
            <a:graphicFrameLocks noChangeAspect="1"/>
          </p:cNvGraphicFramePr>
          <p:nvPr/>
        </p:nvGraphicFramePr>
        <p:xfrm>
          <a:off x="2771775" y="6248400"/>
          <a:ext cx="4864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024" name="公式" r:id="rId23" imgW="1874733" imgH="221011" progId="Equation.3">
                  <p:embed/>
                </p:oleObj>
              </mc:Choice>
              <mc:Fallback>
                <p:oleObj name="公式" r:id="rId23" imgW="1874733" imgH="221011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6248400"/>
                        <a:ext cx="48641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8496" name="Object 32"/>
          <p:cNvGraphicFramePr>
            <a:graphicFrameLocks noChangeAspect="1"/>
          </p:cNvGraphicFramePr>
          <p:nvPr/>
        </p:nvGraphicFramePr>
        <p:xfrm>
          <a:off x="7915275" y="6372225"/>
          <a:ext cx="12287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025" name="公式" r:id="rId25" imgW="449545" imgH="175197" progId="Equation.3">
                  <p:embed/>
                </p:oleObj>
              </mc:Choice>
              <mc:Fallback>
                <p:oleObj name="公式" r:id="rId25" imgW="449545" imgH="175197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5275" y="6372225"/>
                        <a:ext cx="122872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1" name="Line 3"/>
          <p:cNvSpPr>
            <a:spLocks noChangeShapeType="1"/>
          </p:cNvSpPr>
          <p:nvPr/>
        </p:nvSpPr>
        <p:spPr bwMode="auto">
          <a:xfrm flipH="1">
            <a:off x="4953000" y="2895600"/>
            <a:ext cx="41910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8675" name="Object 7"/>
          <p:cNvGraphicFramePr>
            <a:graphicFrameLocks noChangeAspect="1"/>
          </p:cNvGraphicFramePr>
          <p:nvPr/>
        </p:nvGraphicFramePr>
        <p:xfrm>
          <a:off x="990600" y="76200"/>
          <a:ext cx="37290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64" name="公式" r:id="rId3" imgW="1516203" imgH="175197" progId="Equation.3">
                  <p:embed/>
                </p:oleObj>
              </mc:Choice>
              <mc:Fallback>
                <p:oleObj name="公式" r:id="rId3" imgW="1516203" imgH="175197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76200"/>
                        <a:ext cx="372903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6" name="Object 8"/>
          <p:cNvGraphicFramePr>
            <a:graphicFrameLocks noChangeAspect="1"/>
          </p:cNvGraphicFramePr>
          <p:nvPr/>
        </p:nvGraphicFramePr>
        <p:xfrm>
          <a:off x="5257800" y="0"/>
          <a:ext cx="226536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65" name="公式" r:id="rId5" imgW="906745" imgH="175197" progId="Equation.3">
                  <p:embed/>
                </p:oleObj>
              </mc:Choice>
              <mc:Fallback>
                <p:oleObj name="公式" r:id="rId5" imgW="906745" imgH="175197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0"/>
                        <a:ext cx="2265363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9499" name="Object 11"/>
          <p:cNvGraphicFramePr>
            <a:graphicFrameLocks noChangeAspect="1"/>
          </p:cNvGraphicFramePr>
          <p:nvPr/>
        </p:nvGraphicFramePr>
        <p:xfrm>
          <a:off x="914400" y="2895600"/>
          <a:ext cx="464026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66" name="公式" r:id="rId7" imgW="1783293" imgH="411480" progId="Equation.3">
                  <p:embed/>
                </p:oleObj>
              </mc:Choice>
              <mc:Fallback>
                <p:oleObj name="公式" r:id="rId7" imgW="1783293" imgH="4114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895600"/>
                        <a:ext cx="464026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9502" name="AutoShape 14"/>
          <p:cNvSpPr>
            <a:spLocks noChangeArrowheads="1"/>
          </p:cNvSpPr>
          <p:nvPr/>
        </p:nvSpPr>
        <p:spPr bwMode="auto">
          <a:xfrm rot="10800000" flipH="1">
            <a:off x="990600" y="4191000"/>
            <a:ext cx="762000" cy="4572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122022918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8679" name="Object 15"/>
          <p:cNvGraphicFramePr>
            <a:graphicFrameLocks noChangeAspect="1"/>
          </p:cNvGraphicFramePr>
          <p:nvPr/>
        </p:nvGraphicFramePr>
        <p:xfrm>
          <a:off x="1143000" y="762000"/>
          <a:ext cx="18446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67" name="公式" r:id="rId9" imgW="693243" imgH="144654" progId="Equation.3">
                  <p:embed/>
                </p:oleObj>
              </mc:Choice>
              <mc:Fallback>
                <p:oleObj name="公式" r:id="rId9" imgW="693243" imgH="144654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762000"/>
                        <a:ext cx="1844675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0" name="AutoShape 16"/>
          <p:cNvSpPr>
            <a:spLocks/>
          </p:cNvSpPr>
          <p:nvPr/>
        </p:nvSpPr>
        <p:spPr bwMode="auto">
          <a:xfrm>
            <a:off x="685800" y="914400"/>
            <a:ext cx="381000" cy="1524000"/>
          </a:xfrm>
          <a:prstGeom prst="leftBrace">
            <a:avLst>
              <a:gd name="adj1" fmla="val 33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28681" name="Object 17"/>
          <p:cNvGraphicFramePr>
            <a:graphicFrameLocks noChangeAspect="1"/>
          </p:cNvGraphicFramePr>
          <p:nvPr/>
        </p:nvGraphicFramePr>
        <p:xfrm>
          <a:off x="6162675" y="685800"/>
          <a:ext cx="12287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68" name="公式" r:id="rId11" imgW="449545" imgH="175197" progId="Equation.3">
                  <p:embed/>
                </p:oleObj>
              </mc:Choice>
              <mc:Fallback>
                <p:oleObj name="公式" r:id="rId11" imgW="449545" imgH="175197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2675" y="685800"/>
                        <a:ext cx="122872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2" name="Object 18"/>
          <p:cNvGraphicFramePr>
            <a:graphicFrameLocks noChangeAspect="1"/>
          </p:cNvGraphicFramePr>
          <p:nvPr/>
        </p:nvGraphicFramePr>
        <p:xfrm>
          <a:off x="1143000" y="1371600"/>
          <a:ext cx="3113088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69" name="公式" r:id="rId13" imgW="1188720" imgH="198104" progId="Equation.3">
                  <p:embed/>
                </p:oleObj>
              </mc:Choice>
              <mc:Fallback>
                <p:oleObj name="公式" r:id="rId13" imgW="1188720" imgH="198104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371600"/>
                        <a:ext cx="3113088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3" name="Object 19"/>
          <p:cNvGraphicFramePr>
            <a:graphicFrameLocks noChangeAspect="1"/>
          </p:cNvGraphicFramePr>
          <p:nvPr/>
        </p:nvGraphicFramePr>
        <p:xfrm>
          <a:off x="6238875" y="1447800"/>
          <a:ext cx="12287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70" name="公式" r:id="rId15" imgW="449545" imgH="175197" progId="Equation.3">
                  <p:embed/>
                </p:oleObj>
              </mc:Choice>
              <mc:Fallback>
                <p:oleObj name="公式" r:id="rId15" imgW="449545" imgH="175197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8875" y="1447800"/>
                        <a:ext cx="122872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4" name="Object 20"/>
          <p:cNvGraphicFramePr>
            <a:graphicFrameLocks noChangeAspect="1"/>
          </p:cNvGraphicFramePr>
          <p:nvPr/>
        </p:nvGraphicFramePr>
        <p:xfrm>
          <a:off x="1095375" y="2133600"/>
          <a:ext cx="4864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71" name="公式" r:id="rId17" imgW="1874733" imgH="221011" progId="Equation.3">
                  <p:embed/>
                </p:oleObj>
              </mc:Choice>
              <mc:Fallback>
                <p:oleObj name="公式" r:id="rId17" imgW="1874733" imgH="221011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2133600"/>
                        <a:ext cx="48641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5" name="Object 21"/>
          <p:cNvGraphicFramePr>
            <a:graphicFrameLocks noChangeAspect="1"/>
          </p:cNvGraphicFramePr>
          <p:nvPr/>
        </p:nvGraphicFramePr>
        <p:xfrm>
          <a:off x="6238875" y="2257425"/>
          <a:ext cx="12287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72" name="公式" r:id="rId19" imgW="449545" imgH="175197" progId="Equation.3">
                  <p:embed/>
                </p:oleObj>
              </mc:Choice>
              <mc:Fallback>
                <p:oleObj name="公式" r:id="rId19" imgW="449545" imgH="175197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8875" y="2257425"/>
                        <a:ext cx="122872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9510" name="Object 22"/>
          <p:cNvGraphicFramePr>
            <a:graphicFrameLocks noChangeAspect="1"/>
          </p:cNvGraphicFramePr>
          <p:nvPr/>
        </p:nvGraphicFramePr>
        <p:xfrm>
          <a:off x="2362200" y="4724400"/>
          <a:ext cx="2936875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73" name="公式" r:id="rId21" imgW="1013495" imgH="198104" progId="Equation.3">
                  <p:embed/>
                </p:oleObj>
              </mc:Choice>
              <mc:Fallback>
                <p:oleObj name="公式" r:id="rId21" imgW="1013495" imgH="198104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724400"/>
                        <a:ext cx="2936875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9511" name="Object 23"/>
          <p:cNvGraphicFramePr>
            <a:graphicFrameLocks noChangeAspect="1"/>
          </p:cNvGraphicFramePr>
          <p:nvPr/>
        </p:nvGraphicFramePr>
        <p:xfrm>
          <a:off x="2362200" y="4191000"/>
          <a:ext cx="2614613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74" name="公式" r:id="rId23" imgW="899089" imgH="175197" progId="Equation.3">
                  <p:embed/>
                </p:oleObj>
              </mc:Choice>
              <mc:Fallback>
                <p:oleObj name="公式" r:id="rId23" imgW="899089" imgH="175197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191000"/>
                        <a:ext cx="2614613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9512" name="Object 24"/>
          <p:cNvGraphicFramePr>
            <a:graphicFrameLocks noChangeAspect="1"/>
          </p:cNvGraphicFramePr>
          <p:nvPr/>
        </p:nvGraphicFramePr>
        <p:xfrm>
          <a:off x="5943600" y="4114800"/>
          <a:ext cx="246856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75" name="公式" r:id="rId25" imgW="937366" imgH="175197" progId="Equation.3">
                  <p:embed/>
                </p:oleObj>
              </mc:Choice>
              <mc:Fallback>
                <p:oleObj name="公式" r:id="rId25" imgW="937366" imgH="175197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4114800"/>
                        <a:ext cx="2468563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9513" name="Object 25"/>
          <p:cNvGraphicFramePr>
            <a:graphicFrameLocks noChangeAspect="1"/>
          </p:cNvGraphicFramePr>
          <p:nvPr/>
        </p:nvGraphicFramePr>
        <p:xfrm>
          <a:off x="6019800" y="4724400"/>
          <a:ext cx="246856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76" name="公式" r:id="rId27" imgW="937366" imgH="175197" progId="Equation.3">
                  <p:embed/>
                </p:oleObj>
              </mc:Choice>
              <mc:Fallback>
                <p:oleObj name="公式" r:id="rId27" imgW="937366" imgH="175197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4724400"/>
                        <a:ext cx="2468563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9514" name="Line 26"/>
          <p:cNvSpPr>
            <a:spLocks noChangeShapeType="1"/>
          </p:cNvSpPr>
          <p:nvPr/>
        </p:nvSpPr>
        <p:spPr bwMode="auto">
          <a:xfrm flipH="1">
            <a:off x="5257800" y="3810000"/>
            <a:ext cx="38862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19515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0904100"/>
              </p:ext>
            </p:extLst>
          </p:nvPr>
        </p:nvGraphicFramePr>
        <p:xfrm>
          <a:off x="93663" y="5599113"/>
          <a:ext cx="10414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77" name="Equation" r:id="rId29" imgW="380880" imgH="203040" progId="Equation.DSMT4">
                  <p:embed/>
                </p:oleObj>
              </mc:Choice>
              <mc:Fallback>
                <p:oleObj name="Equation" r:id="rId29" imgW="380880" imgH="20304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63" y="5599113"/>
                        <a:ext cx="10414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9516" name="Object 28"/>
          <p:cNvGraphicFramePr>
            <a:graphicFrameLocks noChangeAspect="1"/>
          </p:cNvGraphicFramePr>
          <p:nvPr/>
        </p:nvGraphicFramePr>
        <p:xfrm>
          <a:off x="2438400" y="5562600"/>
          <a:ext cx="1525588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78" name="公式" r:id="rId31" imgW="563951" imgH="221011" progId="Equation.3">
                  <p:embed/>
                </p:oleObj>
              </mc:Choice>
              <mc:Fallback>
                <p:oleObj name="公式" r:id="rId31" imgW="563951" imgH="221011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5562600"/>
                        <a:ext cx="1525588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9517" name="Rectangle 29"/>
          <p:cNvSpPr>
            <a:spLocks noChangeArrowheads="1"/>
          </p:cNvSpPr>
          <p:nvPr/>
        </p:nvSpPr>
        <p:spPr bwMode="auto">
          <a:xfrm>
            <a:off x="1600200" y="55626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令</a:t>
            </a:r>
          </a:p>
        </p:txBody>
      </p:sp>
      <p:sp>
        <p:nvSpPr>
          <p:cNvPr id="319518" name="Line 30"/>
          <p:cNvSpPr>
            <a:spLocks noChangeShapeType="1"/>
          </p:cNvSpPr>
          <p:nvPr/>
        </p:nvSpPr>
        <p:spPr bwMode="auto">
          <a:xfrm flipH="1">
            <a:off x="1981200" y="5410200"/>
            <a:ext cx="71628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19519" name="Object 31"/>
          <p:cNvGraphicFramePr>
            <a:graphicFrameLocks noChangeAspect="1"/>
          </p:cNvGraphicFramePr>
          <p:nvPr/>
        </p:nvGraphicFramePr>
        <p:xfrm>
          <a:off x="5105400" y="5562600"/>
          <a:ext cx="207327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79" name="公式" r:id="rId33" imgW="784683" imgH="388573" progId="Equation.3">
                  <p:embed/>
                </p:oleObj>
              </mc:Choice>
              <mc:Fallback>
                <p:oleObj name="公式" r:id="rId33" imgW="784683" imgH="388573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5562600"/>
                        <a:ext cx="2073275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9520" name="AutoShape 32"/>
          <p:cNvSpPr>
            <a:spLocks noChangeArrowheads="1"/>
          </p:cNvSpPr>
          <p:nvPr/>
        </p:nvSpPr>
        <p:spPr bwMode="auto">
          <a:xfrm>
            <a:off x="4038600" y="58674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19522" name="Object 34"/>
          <p:cNvGraphicFramePr>
            <a:graphicFrameLocks noChangeAspect="1"/>
          </p:cNvGraphicFramePr>
          <p:nvPr/>
        </p:nvGraphicFramePr>
        <p:xfrm>
          <a:off x="7162800" y="5638800"/>
          <a:ext cx="1525588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80" name="公式" r:id="rId35" imgW="563951" imgH="365666" progId="Equation.3">
                  <p:embed/>
                </p:oleObj>
              </mc:Choice>
              <mc:Fallback>
                <p:oleObj name="公式" r:id="rId35" imgW="563951" imgH="365666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5638800"/>
                        <a:ext cx="1525588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8872341"/>
              </p:ext>
            </p:extLst>
          </p:nvPr>
        </p:nvGraphicFramePr>
        <p:xfrm>
          <a:off x="234950" y="4745038"/>
          <a:ext cx="1042988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81" name="Equation" r:id="rId37" imgW="380880" imgH="203040" progId="Equation.DSMT4">
                  <p:embed/>
                </p:oleObj>
              </mc:Choice>
              <mc:Fallback>
                <p:oleObj name="Equation" r:id="rId37" imgW="380880" imgH="203040" progId="Equation.DSMT4">
                  <p:embed/>
                  <p:pic>
                    <p:nvPicPr>
                      <p:cNvPr id="319515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50" y="4745038"/>
                        <a:ext cx="1042988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Line 2050"/>
          <p:cNvSpPr>
            <a:spLocks noChangeShapeType="1"/>
          </p:cNvSpPr>
          <p:nvPr/>
        </p:nvSpPr>
        <p:spPr bwMode="auto">
          <a:xfrm flipH="1" flipV="1">
            <a:off x="2743200" y="2438400"/>
            <a:ext cx="6400800" cy="7620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9699" name="Object 2053"/>
          <p:cNvGraphicFramePr>
            <a:graphicFrameLocks noChangeAspect="1"/>
          </p:cNvGraphicFramePr>
          <p:nvPr/>
        </p:nvGraphicFramePr>
        <p:xfrm>
          <a:off x="381000" y="0"/>
          <a:ext cx="464026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96" name="公式" r:id="rId3" imgW="1783293" imgH="411480" progId="Equation.3">
                  <p:embed/>
                </p:oleObj>
              </mc:Choice>
              <mc:Fallback>
                <p:oleObj name="公式" r:id="rId3" imgW="1783293" imgH="411480" progId="Equation.3">
                  <p:embed/>
                  <p:pic>
                    <p:nvPicPr>
                      <p:cNvPr id="0" name="Object 20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0"/>
                        <a:ext cx="464026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0" name="AutoShape 2054"/>
          <p:cNvSpPr>
            <a:spLocks noChangeArrowheads="1"/>
          </p:cNvSpPr>
          <p:nvPr/>
        </p:nvSpPr>
        <p:spPr bwMode="auto">
          <a:xfrm rot="10800000" flipH="1">
            <a:off x="457200" y="1295400"/>
            <a:ext cx="762000" cy="4572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122022918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9701" name="Object 2062"/>
          <p:cNvGraphicFramePr>
            <a:graphicFrameLocks noChangeAspect="1"/>
          </p:cNvGraphicFramePr>
          <p:nvPr/>
        </p:nvGraphicFramePr>
        <p:xfrm>
          <a:off x="1828800" y="1828800"/>
          <a:ext cx="2936875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97" name="公式" r:id="rId5" imgW="1013495" imgH="198104" progId="Equation.3">
                  <p:embed/>
                </p:oleObj>
              </mc:Choice>
              <mc:Fallback>
                <p:oleObj name="公式" r:id="rId5" imgW="1013495" imgH="198104" progId="Equation.3">
                  <p:embed/>
                  <p:pic>
                    <p:nvPicPr>
                      <p:cNvPr id="0" name="Object 20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828800"/>
                        <a:ext cx="2936875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2" name="Object 2063"/>
          <p:cNvGraphicFramePr>
            <a:graphicFrameLocks noChangeAspect="1"/>
          </p:cNvGraphicFramePr>
          <p:nvPr/>
        </p:nvGraphicFramePr>
        <p:xfrm>
          <a:off x="1828800" y="1295400"/>
          <a:ext cx="2614613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98" name="公式" r:id="rId7" imgW="899089" imgH="175197" progId="Equation.3">
                  <p:embed/>
                </p:oleObj>
              </mc:Choice>
              <mc:Fallback>
                <p:oleObj name="公式" r:id="rId7" imgW="899089" imgH="175197" progId="Equation.3">
                  <p:embed/>
                  <p:pic>
                    <p:nvPicPr>
                      <p:cNvPr id="0" name="Object 20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295400"/>
                        <a:ext cx="2614613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3" name="Object 2064"/>
          <p:cNvGraphicFramePr>
            <a:graphicFrameLocks noChangeAspect="1"/>
          </p:cNvGraphicFramePr>
          <p:nvPr/>
        </p:nvGraphicFramePr>
        <p:xfrm>
          <a:off x="5410200" y="1219200"/>
          <a:ext cx="246856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99" name="公式" r:id="rId9" imgW="937366" imgH="175197" progId="Equation.3">
                  <p:embed/>
                </p:oleObj>
              </mc:Choice>
              <mc:Fallback>
                <p:oleObj name="公式" r:id="rId9" imgW="937366" imgH="175197" progId="Equation.3">
                  <p:embed/>
                  <p:pic>
                    <p:nvPicPr>
                      <p:cNvPr id="0" name="Object 20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219200"/>
                        <a:ext cx="2468563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4" name="Object 2065"/>
          <p:cNvGraphicFramePr>
            <a:graphicFrameLocks noChangeAspect="1"/>
          </p:cNvGraphicFramePr>
          <p:nvPr/>
        </p:nvGraphicFramePr>
        <p:xfrm>
          <a:off x="5486400" y="1828800"/>
          <a:ext cx="246856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100" name="公式" r:id="rId11" imgW="937366" imgH="175197" progId="Equation.3">
                  <p:embed/>
                </p:oleObj>
              </mc:Choice>
              <mc:Fallback>
                <p:oleObj name="公式" r:id="rId11" imgW="937366" imgH="175197" progId="Equation.3">
                  <p:embed/>
                  <p:pic>
                    <p:nvPicPr>
                      <p:cNvPr id="0" name="Object 20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1828800"/>
                        <a:ext cx="2468563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0531" name="Object 2067"/>
          <p:cNvGraphicFramePr>
            <a:graphicFrameLocks noChangeAspect="1"/>
          </p:cNvGraphicFramePr>
          <p:nvPr/>
        </p:nvGraphicFramePr>
        <p:xfrm>
          <a:off x="0" y="2590800"/>
          <a:ext cx="12287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101" name="公式" r:id="rId13" imgW="449545" imgH="175197" progId="Equation.3">
                  <p:embed/>
                </p:oleObj>
              </mc:Choice>
              <mc:Fallback>
                <p:oleObj name="公式" r:id="rId13" imgW="449545" imgH="175197" progId="Equation.3">
                  <p:embed/>
                  <p:pic>
                    <p:nvPicPr>
                      <p:cNvPr id="0" name="Object 20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590800"/>
                        <a:ext cx="122872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0532" name="Object 2068"/>
          <p:cNvGraphicFramePr>
            <a:graphicFrameLocks noChangeAspect="1"/>
          </p:cNvGraphicFramePr>
          <p:nvPr/>
        </p:nvGraphicFramePr>
        <p:xfrm>
          <a:off x="2438400" y="2514600"/>
          <a:ext cx="1525588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102" name="公式" r:id="rId15" imgW="563951" imgH="221011" progId="Equation.3">
                  <p:embed/>
                </p:oleObj>
              </mc:Choice>
              <mc:Fallback>
                <p:oleObj name="公式" r:id="rId15" imgW="563951" imgH="221011" progId="Equation.3">
                  <p:embed/>
                  <p:pic>
                    <p:nvPicPr>
                      <p:cNvPr id="0" name="Object 20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514600"/>
                        <a:ext cx="1525588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0533" name="Rectangle 2069"/>
          <p:cNvSpPr>
            <a:spLocks noChangeArrowheads="1"/>
          </p:cNvSpPr>
          <p:nvPr/>
        </p:nvSpPr>
        <p:spPr bwMode="auto">
          <a:xfrm>
            <a:off x="1524000" y="25908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令</a:t>
            </a:r>
          </a:p>
        </p:txBody>
      </p:sp>
      <p:sp>
        <p:nvSpPr>
          <p:cNvPr id="320534" name="Line 2070"/>
          <p:cNvSpPr>
            <a:spLocks noChangeShapeType="1"/>
          </p:cNvSpPr>
          <p:nvPr/>
        </p:nvSpPr>
        <p:spPr bwMode="auto">
          <a:xfrm flipH="1">
            <a:off x="4495800" y="5105400"/>
            <a:ext cx="46482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20535" name="Object 2071"/>
          <p:cNvGraphicFramePr>
            <a:graphicFrameLocks noChangeAspect="1"/>
          </p:cNvGraphicFramePr>
          <p:nvPr/>
        </p:nvGraphicFramePr>
        <p:xfrm>
          <a:off x="5105400" y="2514600"/>
          <a:ext cx="207327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103" name="公式" r:id="rId17" imgW="784683" imgH="388573" progId="Equation.3">
                  <p:embed/>
                </p:oleObj>
              </mc:Choice>
              <mc:Fallback>
                <p:oleObj name="公式" r:id="rId17" imgW="784683" imgH="388573" progId="Equation.3">
                  <p:embed/>
                  <p:pic>
                    <p:nvPicPr>
                      <p:cNvPr id="0" name="Object 20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2514600"/>
                        <a:ext cx="2073275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0536" name="AutoShape 2072"/>
          <p:cNvSpPr>
            <a:spLocks noChangeArrowheads="1"/>
          </p:cNvSpPr>
          <p:nvPr/>
        </p:nvSpPr>
        <p:spPr bwMode="auto">
          <a:xfrm>
            <a:off x="4038600" y="28194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20537" name="Object 2073"/>
          <p:cNvGraphicFramePr>
            <a:graphicFrameLocks noChangeAspect="1"/>
          </p:cNvGraphicFramePr>
          <p:nvPr/>
        </p:nvGraphicFramePr>
        <p:xfrm>
          <a:off x="7162800" y="2590800"/>
          <a:ext cx="1525588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104" name="公式" r:id="rId19" imgW="563951" imgH="365666" progId="Equation.3">
                  <p:embed/>
                </p:oleObj>
              </mc:Choice>
              <mc:Fallback>
                <p:oleObj name="公式" r:id="rId19" imgW="563951" imgH="365666" progId="Equation.3">
                  <p:embed/>
                  <p:pic>
                    <p:nvPicPr>
                      <p:cNvPr id="0" name="Object 20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2590800"/>
                        <a:ext cx="1525588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0538" name="Object 2074"/>
          <p:cNvGraphicFramePr>
            <a:graphicFrameLocks noChangeAspect="1"/>
          </p:cNvGraphicFramePr>
          <p:nvPr/>
        </p:nvGraphicFramePr>
        <p:xfrm>
          <a:off x="533400" y="3810000"/>
          <a:ext cx="3148013" cy="106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105" name="公式" r:id="rId21" imgW="1204031" imgH="411480" progId="Equation.3">
                  <p:embed/>
                </p:oleObj>
              </mc:Choice>
              <mc:Fallback>
                <p:oleObj name="公式" r:id="rId21" imgW="1204031" imgH="411480" progId="Equation.3">
                  <p:embed/>
                  <p:pic>
                    <p:nvPicPr>
                      <p:cNvPr id="0" name="Object 20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810000"/>
                        <a:ext cx="3148013" cy="1065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0539" name="AutoShape 2075"/>
          <p:cNvSpPr>
            <a:spLocks noChangeArrowheads="1"/>
          </p:cNvSpPr>
          <p:nvPr/>
        </p:nvSpPr>
        <p:spPr bwMode="auto">
          <a:xfrm rot="5400000">
            <a:off x="2971800" y="3200400"/>
            <a:ext cx="457200" cy="457200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20540" name="Object 2076"/>
          <p:cNvGraphicFramePr>
            <a:graphicFrameLocks noChangeAspect="1"/>
          </p:cNvGraphicFramePr>
          <p:nvPr/>
        </p:nvGraphicFramePr>
        <p:xfrm>
          <a:off x="3657600" y="3886200"/>
          <a:ext cx="2855913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106" name="公式" r:id="rId23" imgW="1089625" imgH="388573" progId="Equation.3">
                  <p:embed/>
                </p:oleObj>
              </mc:Choice>
              <mc:Fallback>
                <p:oleObj name="公式" r:id="rId23" imgW="1089625" imgH="388573" progId="Equation.3">
                  <p:embed/>
                  <p:pic>
                    <p:nvPicPr>
                      <p:cNvPr id="0" name="Object 20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886200"/>
                        <a:ext cx="2855913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0541" name="Object 2077"/>
          <p:cNvGraphicFramePr>
            <a:graphicFrameLocks noChangeAspect="1"/>
          </p:cNvGraphicFramePr>
          <p:nvPr/>
        </p:nvGraphicFramePr>
        <p:xfrm>
          <a:off x="6477000" y="3810000"/>
          <a:ext cx="1460500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107" name="公式" r:id="rId25" imgW="540985" imgH="388573" progId="Equation.3">
                  <p:embed/>
                </p:oleObj>
              </mc:Choice>
              <mc:Fallback>
                <p:oleObj name="公式" r:id="rId25" imgW="540985" imgH="388573" progId="Equation.3">
                  <p:embed/>
                  <p:pic>
                    <p:nvPicPr>
                      <p:cNvPr id="0" name="Object 20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3810000"/>
                        <a:ext cx="1460500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0542" name="Object 2078"/>
          <p:cNvGraphicFramePr>
            <a:graphicFrameLocks noChangeAspect="1"/>
          </p:cNvGraphicFramePr>
          <p:nvPr/>
        </p:nvGraphicFramePr>
        <p:xfrm>
          <a:off x="609600" y="5486400"/>
          <a:ext cx="444500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108" name="公式" r:id="rId27" imgW="1706738" imgH="388573" progId="Equation.3">
                  <p:embed/>
                </p:oleObj>
              </mc:Choice>
              <mc:Fallback>
                <p:oleObj name="公式" r:id="rId27" imgW="1706738" imgH="388573" progId="Equation.3">
                  <p:embed/>
                  <p:pic>
                    <p:nvPicPr>
                      <p:cNvPr id="0" name="Object 20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486400"/>
                        <a:ext cx="444500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0543" name="Rectangle 2079"/>
          <p:cNvSpPr>
            <a:spLocks noChangeArrowheads="1"/>
          </p:cNvSpPr>
          <p:nvPr/>
        </p:nvSpPr>
        <p:spPr bwMode="auto">
          <a:xfrm>
            <a:off x="5257800" y="57150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即</a:t>
            </a:r>
          </a:p>
        </p:txBody>
      </p:sp>
    </p:spTree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1538" name="Object 2"/>
          <p:cNvGraphicFramePr>
            <a:graphicFrameLocks noChangeAspect="1"/>
          </p:cNvGraphicFramePr>
          <p:nvPr/>
        </p:nvGraphicFramePr>
        <p:xfrm>
          <a:off x="2438400" y="2590800"/>
          <a:ext cx="45402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78" name="公式" r:id="rId3" imgW="1927895" imgH="388573" progId="Equation.3">
                  <p:embed/>
                </p:oleObj>
              </mc:Choice>
              <mc:Fallback>
                <p:oleObj name="公式" r:id="rId3" imgW="1927895" imgH="388573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590800"/>
                        <a:ext cx="454025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1539" name="Object 3"/>
          <p:cNvGraphicFramePr>
            <a:graphicFrameLocks noChangeAspect="1"/>
          </p:cNvGraphicFramePr>
          <p:nvPr/>
        </p:nvGraphicFramePr>
        <p:xfrm>
          <a:off x="2438400" y="1371600"/>
          <a:ext cx="444500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79" name="公式" r:id="rId5" imgW="1706738" imgH="388573" progId="Equation.3">
                  <p:embed/>
                </p:oleObj>
              </mc:Choice>
              <mc:Fallback>
                <p:oleObj name="公式" r:id="rId5" imgW="1706738" imgH="388573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371600"/>
                        <a:ext cx="444500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1540" name="Rectangle 4"/>
          <p:cNvSpPr>
            <a:spLocks noChangeArrowheads="1"/>
          </p:cNvSpPr>
          <p:nvPr/>
        </p:nvSpPr>
        <p:spPr bwMode="auto">
          <a:xfrm>
            <a:off x="7620000" y="16002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即</a:t>
            </a:r>
          </a:p>
        </p:txBody>
      </p:sp>
      <p:graphicFrame>
        <p:nvGraphicFramePr>
          <p:cNvPr id="321541" name="Object 5"/>
          <p:cNvGraphicFramePr>
            <a:graphicFrameLocks noChangeAspect="1"/>
          </p:cNvGraphicFramePr>
          <p:nvPr/>
        </p:nvGraphicFramePr>
        <p:xfrm>
          <a:off x="0" y="1676400"/>
          <a:ext cx="12287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80" name="公式" r:id="rId7" imgW="449545" imgH="175197" progId="Equation.3">
                  <p:embed/>
                </p:oleObj>
              </mc:Choice>
              <mc:Fallback>
                <p:oleObj name="公式" r:id="rId7" imgW="449545" imgH="17519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676400"/>
                        <a:ext cx="122872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1542" name="Object 6"/>
          <p:cNvGraphicFramePr>
            <a:graphicFrameLocks noChangeAspect="1"/>
          </p:cNvGraphicFramePr>
          <p:nvPr/>
        </p:nvGraphicFramePr>
        <p:xfrm>
          <a:off x="2209800" y="0"/>
          <a:ext cx="464026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81" name="公式" r:id="rId9" imgW="1783293" imgH="411480" progId="Equation.3">
                  <p:embed/>
                </p:oleObj>
              </mc:Choice>
              <mc:Fallback>
                <p:oleObj name="公式" r:id="rId9" imgW="1783293" imgH="411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0"/>
                        <a:ext cx="464026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1543" name="Object 7"/>
          <p:cNvGraphicFramePr>
            <a:graphicFrameLocks noChangeAspect="1"/>
          </p:cNvGraphicFramePr>
          <p:nvPr/>
        </p:nvGraphicFramePr>
        <p:xfrm>
          <a:off x="0" y="2514600"/>
          <a:ext cx="1525588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82" name="公式" r:id="rId11" imgW="563951" imgH="221011" progId="Equation.3">
                  <p:embed/>
                </p:oleObj>
              </mc:Choice>
              <mc:Fallback>
                <p:oleObj name="公式" r:id="rId11" imgW="563951" imgH="22101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514600"/>
                        <a:ext cx="1525588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1544" name="Line 8"/>
          <p:cNvSpPr>
            <a:spLocks noChangeShapeType="1"/>
          </p:cNvSpPr>
          <p:nvPr/>
        </p:nvSpPr>
        <p:spPr bwMode="auto">
          <a:xfrm>
            <a:off x="1752600" y="1295400"/>
            <a:ext cx="0" cy="25146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1545" name="Rectangle 9"/>
          <p:cNvSpPr>
            <a:spLocks noChangeArrowheads="1"/>
          </p:cNvSpPr>
          <p:nvPr/>
        </p:nvSpPr>
        <p:spPr bwMode="auto">
          <a:xfrm>
            <a:off x="7439025" y="2590800"/>
            <a:ext cx="17049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称为贝塞尔方程</a:t>
            </a:r>
          </a:p>
        </p:txBody>
      </p:sp>
      <p:sp>
        <p:nvSpPr>
          <p:cNvPr id="321546" name="Line 10"/>
          <p:cNvSpPr>
            <a:spLocks noChangeShapeType="1"/>
          </p:cNvSpPr>
          <p:nvPr/>
        </p:nvSpPr>
        <p:spPr bwMode="auto">
          <a:xfrm flipV="1">
            <a:off x="0" y="1219200"/>
            <a:ext cx="9144000" cy="762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1547" name="Line 11"/>
          <p:cNvSpPr>
            <a:spLocks noChangeShapeType="1"/>
          </p:cNvSpPr>
          <p:nvPr/>
        </p:nvSpPr>
        <p:spPr bwMode="auto">
          <a:xfrm flipV="1">
            <a:off x="0" y="3657600"/>
            <a:ext cx="9144000" cy="7620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graphicFrame>
        <p:nvGraphicFramePr>
          <p:cNvPr id="321548" name="Object 12"/>
          <p:cNvGraphicFramePr>
            <a:graphicFrameLocks noChangeAspect="1"/>
          </p:cNvGraphicFramePr>
          <p:nvPr/>
        </p:nvGraphicFramePr>
        <p:xfrm>
          <a:off x="2587625" y="5334000"/>
          <a:ext cx="45402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83" name="公式" r:id="rId13" imgW="1927895" imgH="388573" progId="Equation.3">
                  <p:embed/>
                </p:oleObj>
              </mc:Choice>
              <mc:Fallback>
                <p:oleObj name="公式" r:id="rId13" imgW="1927895" imgH="388573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25" y="5334000"/>
                        <a:ext cx="454025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1549" name="Object 13"/>
          <p:cNvGraphicFramePr>
            <a:graphicFrameLocks noChangeAspect="1"/>
          </p:cNvGraphicFramePr>
          <p:nvPr/>
        </p:nvGraphicFramePr>
        <p:xfrm>
          <a:off x="2438400" y="4114800"/>
          <a:ext cx="444500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84" name="公式" r:id="rId15" imgW="1706738" imgH="388573" progId="Equation.3">
                  <p:embed/>
                </p:oleObj>
              </mc:Choice>
              <mc:Fallback>
                <p:oleObj name="公式" r:id="rId15" imgW="1706738" imgH="38857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114800"/>
                        <a:ext cx="444500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1550" name="Rectangle 14"/>
          <p:cNvSpPr>
            <a:spLocks noChangeArrowheads="1"/>
          </p:cNvSpPr>
          <p:nvPr/>
        </p:nvSpPr>
        <p:spPr bwMode="auto">
          <a:xfrm>
            <a:off x="7467600" y="43434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即</a:t>
            </a:r>
          </a:p>
        </p:txBody>
      </p:sp>
      <p:graphicFrame>
        <p:nvGraphicFramePr>
          <p:cNvPr id="321551" name="Object 15"/>
          <p:cNvGraphicFramePr>
            <a:graphicFrameLocks noChangeAspect="1"/>
          </p:cNvGraphicFramePr>
          <p:nvPr/>
        </p:nvGraphicFramePr>
        <p:xfrm>
          <a:off x="0" y="4419600"/>
          <a:ext cx="12287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85" name="公式" r:id="rId17" imgW="449545" imgH="175197" progId="Equation.3">
                  <p:embed/>
                </p:oleObj>
              </mc:Choice>
              <mc:Fallback>
                <p:oleObj name="公式" r:id="rId17" imgW="449545" imgH="175197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419600"/>
                        <a:ext cx="122872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1552" name="Object 16"/>
          <p:cNvGraphicFramePr>
            <a:graphicFrameLocks noChangeAspect="1"/>
          </p:cNvGraphicFramePr>
          <p:nvPr/>
        </p:nvGraphicFramePr>
        <p:xfrm>
          <a:off x="-130175" y="5257800"/>
          <a:ext cx="1785938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86" name="公式" r:id="rId19" imgW="670702" imgH="221011" progId="Equation.3">
                  <p:embed/>
                </p:oleObj>
              </mc:Choice>
              <mc:Fallback>
                <p:oleObj name="公式" r:id="rId19" imgW="670702" imgH="221011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30175" y="5257800"/>
                        <a:ext cx="1785938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1553" name="Line 17"/>
          <p:cNvSpPr>
            <a:spLocks noChangeShapeType="1"/>
          </p:cNvSpPr>
          <p:nvPr/>
        </p:nvSpPr>
        <p:spPr bwMode="auto">
          <a:xfrm>
            <a:off x="1752600" y="3733800"/>
            <a:ext cx="0" cy="28194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1554" name="Rectangle 18"/>
          <p:cNvSpPr>
            <a:spLocks noChangeArrowheads="1"/>
          </p:cNvSpPr>
          <p:nvPr/>
        </p:nvSpPr>
        <p:spPr bwMode="auto">
          <a:xfrm>
            <a:off x="7439025" y="5121275"/>
            <a:ext cx="1704975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称为虚宗量贝塞尔方程</a:t>
            </a:r>
          </a:p>
        </p:txBody>
      </p:sp>
      <p:sp>
        <p:nvSpPr>
          <p:cNvPr id="321556" name="Line 20"/>
          <p:cNvSpPr>
            <a:spLocks noChangeShapeType="1"/>
          </p:cNvSpPr>
          <p:nvPr/>
        </p:nvSpPr>
        <p:spPr bwMode="auto">
          <a:xfrm flipV="1">
            <a:off x="0" y="6553200"/>
            <a:ext cx="9144000" cy="762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2562" name="Object 2"/>
          <p:cNvGraphicFramePr>
            <a:graphicFrameLocks noChangeAspect="1"/>
          </p:cNvGraphicFramePr>
          <p:nvPr/>
        </p:nvGraphicFramePr>
        <p:xfrm>
          <a:off x="2286000" y="4705350"/>
          <a:ext cx="45402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277" name="公式" r:id="rId3" imgW="1927895" imgH="388573" progId="Equation.3">
                  <p:embed/>
                </p:oleObj>
              </mc:Choice>
              <mc:Fallback>
                <p:oleObj name="公式" r:id="rId3" imgW="1927895" imgH="388573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705350"/>
                        <a:ext cx="454025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65" name="Object 5"/>
          <p:cNvGraphicFramePr>
            <a:graphicFrameLocks noChangeAspect="1"/>
          </p:cNvGraphicFramePr>
          <p:nvPr/>
        </p:nvGraphicFramePr>
        <p:xfrm>
          <a:off x="7543800" y="4933950"/>
          <a:ext cx="12287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278" name="公式" r:id="rId5" imgW="449545" imgH="175197" progId="Equation.3">
                  <p:embed/>
                </p:oleObj>
              </mc:Choice>
              <mc:Fallback>
                <p:oleObj name="公式" r:id="rId5" imgW="449545" imgH="17519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4933950"/>
                        <a:ext cx="122872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67" name="Object 7"/>
          <p:cNvGraphicFramePr>
            <a:graphicFrameLocks noChangeAspect="1"/>
          </p:cNvGraphicFramePr>
          <p:nvPr/>
        </p:nvGraphicFramePr>
        <p:xfrm>
          <a:off x="0" y="4857750"/>
          <a:ext cx="1525588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279" name="公式" r:id="rId7" imgW="563951" imgH="221011" progId="Equation.3">
                  <p:embed/>
                </p:oleObj>
              </mc:Choice>
              <mc:Fallback>
                <p:oleObj name="公式" r:id="rId7" imgW="563951" imgH="22101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857750"/>
                        <a:ext cx="1525588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72" name="Object 12"/>
          <p:cNvGraphicFramePr>
            <a:graphicFrameLocks noChangeAspect="1"/>
          </p:cNvGraphicFramePr>
          <p:nvPr/>
        </p:nvGraphicFramePr>
        <p:xfrm>
          <a:off x="2286000" y="5848350"/>
          <a:ext cx="45402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280" name="公式" r:id="rId9" imgW="1927895" imgH="388573" progId="Equation.3">
                  <p:embed/>
                </p:oleObj>
              </mc:Choice>
              <mc:Fallback>
                <p:oleObj name="公式" r:id="rId9" imgW="1927895" imgH="388573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5848350"/>
                        <a:ext cx="454025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75" name="Object 15"/>
          <p:cNvGraphicFramePr>
            <a:graphicFrameLocks noChangeAspect="1"/>
          </p:cNvGraphicFramePr>
          <p:nvPr/>
        </p:nvGraphicFramePr>
        <p:xfrm>
          <a:off x="7620000" y="6000750"/>
          <a:ext cx="12287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281" name="公式" r:id="rId11" imgW="449545" imgH="175197" progId="Equation.3">
                  <p:embed/>
                </p:oleObj>
              </mc:Choice>
              <mc:Fallback>
                <p:oleObj name="公式" r:id="rId11" imgW="449545" imgH="175197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6000750"/>
                        <a:ext cx="122872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76" name="Object 16"/>
          <p:cNvGraphicFramePr>
            <a:graphicFrameLocks noChangeAspect="1"/>
          </p:cNvGraphicFramePr>
          <p:nvPr/>
        </p:nvGraphicFramePr>
        <p:xfrm>
          <a:off x="0" y="6076950"/>
          <a:ext cx="1785938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282" name="公式" r:id="rId13" imgW="670702" imgH="221011" progId="Equation.3">
                  <p:embed/>
                </p:oleObj>
              </mc:Choice>
              <mc:Fallback>
                <p:oleObj name="公式" r:id="rId13" imgW="670702" imgH="221011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076950"/>
                        <a:ext cx="1785938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80" name="Object 20"/>
          <p:cNvGraphicFramePr>
            <a:graphicFrameLocks noChangeAspect="1"/>
          </p:cNvGraphicFramePr>
          <p:nvPr/>
        </p:nvGraphicFramePr>
        <p:xfrm>
          <a:off x="2286000" y="3943350"/>
          <a:ext cx="2936875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283" name="公式" r:id="rId15" imgW="1013495" imgH="198104" progId="Equation.3">
                  <p:embed/>
                </p:oleObj>
              </mc:Choice>
              <mc:Fallback>
                <p:oleObj name="公式" r:id="rId15" imgW="1013495" imgH="198104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943350"/>
                        <a:ext cx="2936875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81" name="Object 21"/>
          <p:cNvGraphicFramePr>
            <a:graphicFrameLocks noChangeAspect="1"/>
          </p:cNvGraphicFramePr>
          <p:nvPr/>
        </p:nvGraphicFramePr>
        <p:xfrm>
          <a:off x="2286000" y="3409950"/>
          <a:ext cx="2614613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284" name="公式" r:id="rId17" imgW="899089" imgH="175197" progId="Equation.3">
                  <p:embed/>
                </p:oleObj>
              </mc:Choice>
              <mc:Fallback>
                <p:oleObj name="公式" r:id="rId17" imgW="899089" imgH="175197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409950"/>
                        <a:ext cx="2614613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82" name="Object 22"/>
          <p:cNvGraphicFramePr>
            <a:graphicFrameLocks noChangeAspect="1"/>
          </p:cNvGraphicFramePr>
          <p:nvPr/>
        </p:nvGraphicFramePr>
        <p:xfrm>
          <a:off x="5867400" y="3333750"/>
          <a:ext cx="246856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285" name="公式" r:id="rId19" imgW="937366" imgH="175197" progId="Equation.3">
                  <p:embed/>
                </p:oleObj>
              </mc:Choice>
              <mc:Fallback>
                <p:oleObj name="公式" r:id="rId19" imgW="937366" imgH="175197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3333750"/>
                        <a:ext cx="2468563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83" name="Object 23"/>
          <p:cNvGraphicFramePr>
            <a:graphicFrameLocks noChangeAspect="1"/>
          </p:cNvGraphicFramePr>
          <p:nvPr/>
        </p:nvGraphicFramePr>
        <p:xfrm>
          <a:off x="5943600" y="3943350"/>
          <a:ext cx="246856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286" name="公式" r:id="rId21" imgW="937366" imgH="175197" progId="Equation.3">
                  <p:embed/>
                </p:oleObj>
              </mc:Choice>
              <mc:Fallback>
                <p:oleObj name="公式" r:id="rId21" imgW="937366" imgH="175197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943350"/>
                        <a:ext cx="2468563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2584" name="AutoShape 24"/>
          <p:cNvSpPr>
            <a:spLocks/>
          </p:cNvSpPr>
          <p:nvPr/>
        </p:nvSpPr>
        <p:spPr bwMode="auto">
          <a:xfrm>
            <a:off x="1752600" y="3714750"/>
            <a:ext cx="457200" cy="2819400"/>
          </a:xfrm>
          <a:prstGeom prst="leftBrace">
            <a:avLst>
              <a:gd name="adj1" fmla="val 51389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22585" name="Object 25"/>
          <p:cNvGraphicFramePr>
            <a:graphicFrameLocks noChangeAspect="1"/>
          </p:cNvGraphicFramePr>
          <p:nvPr/>
        </p:nvGraphicFramePr>
        <p:xfrm>
          <a:off x="1905000" y="0"/>
          <a:ext cx="37290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287" name="公式" r:id="rId23" imgW="1516203" imgH="175197" progId="Equation.3">
                  <p:embed/>
                </p:oleObj>
              </mc:Choice>
              <mc:Fallback>
                <p:oleObj name="公式" r:id="rId23" imgW="1516203" imgH="175197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0"/>
                        <a:ext cx="372903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86" name="Object 26"/>
          <p:cNvGraphicFramePr>
            <a:graphicFrameLocks noChangeAspect="1"/>
          </p:cNvGraphicFramePr>
          <p:nvPr/>
        </p:nvGraphicFramePr>
        <p:xfrm>
          <a:off x="6248400" y="0"/>
          <a:ext cx="226536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288" name="公式" r:id="rId25" imgW="906745" imgH="175197" progId="Equation.3">
                  <p:embed/>
                </p:oleObj>
              </mc:Choice>
              <mc:Fallback>
                <p:oleObj name="公式" r:id="rId25" imgW="906745" imgH="175197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0"/>
                        <a:ext cx="2265363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87" name="Object 27"/>
          <p:cNvGraphicFramePr>
            <a:graphicFrameLocks noChangeAspect="1"/>
          </p:cNvGraphicFramePr>
          <p:nvPr/>
        </p:nvGraphicFramePr>
        <p:xfrm>
          <a:off x="2286000" y="914400"/>
          <a:ext cx="18446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289" name="公式" r:id="rId27" imgW="693243" imgH="144654" progId="Equation.3">
                  <p:embed/>
                </p:oleObj>
              </mc:Choice>
              <mc:Fallback>
                <p:oleObj name="公式" r:id="rId27" imgW="693243" imgH="144654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914400"/>
                        <a:ext cx="1844675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2588" name="AutoShape 28"/>
          <p:cNvSpPr>
            <a:spLocks/>
          </p:cNvSpPr>
          <p:nvPr/>
        </p:nvSpPr>
        <p:spPr bwMode="auto">
          <a:xfrm>
            <a:off x="1828800" y="1066800"/>
            <a:ext cx="381000" cy="1524000"/>
          </a:xfrm>
          <a:prstGeom prst="leftBrace">
            <a:avLst>
              <a:gd name="adj1" fmla="val 33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22589" name="Object 29"/>
          <p:cNvGraphicFramePr>
            <a:graphicFrameLocks noChangeAspect="1"/>
          </p:cNvGraphicFramePr>
          <p:nvPr/>
        </p:nvGraphicFramePr>
        <p:xfrm>
          <a:off x="7305675" y="838200"/>
          <a:ext cx="12287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290" name="公式" r:id="rId29" imgW="449545" imgH="175197" progId="Equation.3">
                  <p:embed/>
                </p:oleObj>
              </mc:Choice>
              <mc:Fallback>
                <p:oleObj name="公式" r:id="rId29" imgW="449545" imgH="175197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5675" y="838200"/>
                        <a:ext cx="122872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90" name="Object 30"/>
          <p:cNvGraphicFramePr>
            <a:graphicFrameLocks noChangeAspect="1"/>
          </p:cNvGraphicFramePr>
          <p:nvPr/>
        </p:nvGraphicFramePr>
        <p:xfrm>
          <a:off x="2286000" y="1524000"/>
          <a:ext cx="3113088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291" name="公式" r:id="rId31" imgW="1188720" imgH="198104" progId="Equation.3">
                  <p:embed/>
                </p:oleObj>
              </mc:Choice>
              <mc:Fallback>
                <p:oleObj name="公式" r:id="rId31" imgW="1188720" imgH="198104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524000"/>
                        <a:ext cx="3113088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91" name="Object 31"/>
          <p:cNvGraphicFramePr>
            <a:graphicFrameLocks noChangeAspect="1"/>
          </p:cNvGraphicFramePr>
          <p:nvPr/>
        </p:nvGraphicFramePr>
        <p:xfrm>
          <a:off x="7381875" y="1600200"/>
          <a:ext cx="12287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292" name="公式" r:id="rId33" imgW="449545" imgH="175197" progId="Equation.3">
                  <p:embed/>
                </p:oleObj>
              </mc:Choice>
              <mc:Fallback>
                <p:oleObj name="公式" r:id="rId33" imgW="449545" imgH="175197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75" y="1600200"/>
                        <a:ext cx="122872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92" name="Object 32"/>
          <p:cNvGraphicFramePr>
            <a:graphicFrameLocks noChangeAspect="1"/>
          </p:cNvGraphicFramePr>
          <p:nvPr/>
        </p:nvGraphicFramePr>
        <p:xfrm>
          <a:off x="2238375" y="2286000"/>
          <a:ext cx="4864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293" name="公式" r:id="rId35" imgW="1874733" imgH="221011" progId="Equation.3">
                  <p:embed/>
                </p:oleObj>
              </mc:Choice>
              <mc:Fallback>
                <p:oleObj name="公式" r:id="rId35" imgW="1874733" imgH="221011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375" y="2286000"/>
                        <a:ext cx="48641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93" name="Object 33"/>
          <p:cNvGraphicFramePr>
            <a:graphicFrameLocks noChangeAspect="1"/>
          </p:cNvGraphicFramePr>
          <p:nvPr/>
        </p:nvGraphicFramePr>
        <p:xfrm>
          <a:off x="7381875" y="2409825"/>
          <a:ext cx="12287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294" name="公式" r:id="rId37" imgW="449545" imgH="175197" progId="Equation.3">
                  <p:embed/>
                </p:oleObj>
              </mc:Choice>
              <mc:Fallback>
                <p:oleObj name="公式" r:id="rId37" imgW="449545" imgH="175197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75" y="2409825"/>
                        <a:ext cx="122872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2594" name="Line 34"/>
          <p:cNvSpPr>
            <a:spLocks noChangeShapeType="1"/>
          </p:cNvSpPr>
          <p:nvPr/>
        </p:nvSpPr>
        <p:spPr bwMode="auto">
          <a:xfrm flipH="1">
            <a:off x="4191000" y="685800"/>
            <a:ext cx="49530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2595" name="Line 35"/>
          <p:cNvSpPr>
            <a:spLocks noChangeShapeType="1"/>
          </p:cNvSpPr>
          <p:nvPr/>
        </p:nvSpPr>
        <p:spPr bwMode="auto">
          <a:xfrm flipH="1">
            <a:off x="4572000" y="3048000"/>
            <a:ext cx="45720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2596" name="Rectangle 36"/>
          <p:cNvSpPr>
            <a:spLocks noChangeArrowheads="1"/>
          </p:cNvSpPr>
          <p:nvPr/>
        </p:nvSpPr>
        <p:spPr bwMode="auto">
          <a:xfrm>
            <a:off x="0" y="0"/>
            <a:ext cx="1619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柱坐标系</a:t>
            </a:r>
          </a:p>
        </p:txBody>
      </p:sp>
    </p:spTree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7" name="Line 3"/>
          <p:cNvSpPr>
            <a:spLocks noChangeShapeType="1"/>
          </p:cNvSpPr>
          <p:nvPr/>
        </p:nvSpPr>
        <p:spPr bwMode="auto">
          <a:xfrm flipH="1">
            <a:off x="3352800" y="2209800"/>
            <a:ext cx="5791200" cy="7620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0" y="990600"/>
            <a:ext cx="3143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考虑三维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波动</a:t>
            </a:r>
            <a:r>
              <a:rPr lang="zh-CN" altLang="zh-CN" sz="2800" b="1">
                <a:latin typeface="Book Antiqua" panose="02040602050305030304" pitchFamily="18" charset="0"/>
                <a:ea typeface="楷体_GB2312" pitchFamily="49" charset="-122"/>
              </a:rPr>
              <a:t>方程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 </a:t>
            </a:r>
          </a:p>
        </p:txBody>
      </p:sp>
      <p:sp>
        <p:nvSpPr>
          <p:cNvPr id="323589" name="Rectangle 5"/>
          <p:cNvSpPr>
            <a:spLocks noChangeArrowheads="1"/>
          </p:cNvSpPr>
          <p:nvPr/>
        </p:nvSpPr>
        <p:spPr bwMode="auto">
          <a:xfrm>
            <a:off x="304800" y="304800"/>
            <a:ext cx="3143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（二）、波动</a:t>
            </a:r>
            <a:r>
              <a:rPr lang="zh-CN" altLang="zh-CN" sz="2800" b="1">
                <a:latin typeface="Book Antiqua" panose="02040602050305030304" pitchFamily="18" charset="0"/>
                <a:ea typeface="楷体_GB2312" pitchFamily="49" charset="-122"/>
              </a:rPr>
              <a:t>方程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 </a:t>
            </a:r>
          </a:p>
        </p:txBody>
      </p:sp>
      <p:sp>
        <p:nvSpPr>
          <p:cNvPr id="323590" name="Line 6"/>
          <p:cNvSpPr>
            <a:spLocks noChangeShapeType="1"/>
          </p:cNvSpPr>
          <p:nvPr/>
        </p:nvSpPr>
        <p:spPr bwMode="auto">
          <a:xfrm flipH="1">
            <a:off x="4267200" y="3733800"/>
            <a:ext cx="4876800" cy="7620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3592" name="Rectangle 8"/>
          <p:cNvSpPr>
            <a:spLocks noChangeArrowheads="1"/>
          </p:cNvSpPr>
          <p:nvPr/>
        </p:nvSpPr>
        <p:spPr bwMode="auto">
          <a:xfrm>
            <a:off x="0" y="2286000"/>
            <a:ext cx="5638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首先试图将时间变量</a:t>
            </a:r>
            <a:r>
              <a:rPr lang="en-US" altLang="zh-CN" sz="2800" b="1" i="1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t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与空间变量</a:t>
            </a:r>
            <a:r>
              <a:rPr lang="en-US" altLang="zh-CN" sz="2800" b="1" i="1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r</a:t>
            </a:r>
            <a:endParaRPr lang="en-US" altLang="zh-CN" sz="2800" b="1"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323593" name="Object 9"/>
          <p:cNvGraphicFramePr>
            <a:graphicFrameLocks noChangeAspect="1"/>
          </p:cNvGraphicFramePr>
          <p:nvPr/>
        </p:nvGraphicFramePr>
        <p:xfrm>
          <a:off x="1676400" y="2971800"/>
          <a:ext cx="31464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3" name="公式" r:id="rId3" imgW="1051773" imgH="175197" progId="Equation.3">
                  <p:embed/>
                </p:oleObj>
              </mc:Choice>
              <mc:Fallback>
                <p:oleObj name="公式" r:id="rId3" imgW="1051773" imgH="175197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971800"/>
                        <a:ext cx="314642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3594" name="Rectangle 10"/>
          <p:cNvSpPr>
            <a:spLocks noChangeArrowheads="1"/>
          </p:cNvSpPr>
          <p:nvPr/>
        </p:nvSpPr>
        <p:spPr bwMode="auto">
          <a:xfrm>
            <a:off x="6172200" y="29718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代入</a:t>
            </a:r>
          </a:p>
        </p:txBody>
      </p:sp>
      <p:graphicFrame>
        <p:nvGraphicFramePr>
          <p:cNvPr id="323596" name="Object 12"/>
          <p:cNvGraphicFramePr>
            <a:graphicFrameLocks noChangeAspect="1"/>
          </p:cNvGraphicFramePr>
          <p:nvPr/>
        </p:nvGraphicFramePr>
        <p:xfrm>
          <a:off x="2057400" y="1524000"/>
          <a:ext cx="25146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4" name="公式" r:id="rId5" imgW="830615" imgH="213376" progId="Equation.3">
                  <p:embed/>
                </p:oleObj>
              </mc:Choice>
              <mc:Fallback>
                <p:oleObj name="公式" r:id="rId5" imgW="830615" imgH="21337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524000"/>
                        <a:ext cx="251460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3597" name="Rectangle 13"/>
          <p:cNvSpPr>
            <a:spLocks noChangeArrowheads="1"/>
          </p:cNvSpPr>
          <p:nvPr/>
        </p:nvSpPr>
        <p:spPr bwMode="auto">
          <a:xfrm>
            <a:off x="381000" y="29718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令</a:t>
            </a:r>
          </a:p>
        </p:txBody>
      </p:sp>
      <p:graphicFrame>
        <p:nvGraphicFramePr>
          <p:cNvPr id="323598" name="Object 14"/>
          <p:cNvGraphicFramePr>
            <a:graphicFrameLocks noChangeAspect="1"/>
          </p:cNvGraphicFramePr>
          <p:nvPr/>
        </p:nvGraphicFramePr>
        <p:xfrm>
          <a:off x="1676400" y="3810000"/>
          <a:ext cx="2852738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5" name="公式" r:id="rId7" imgW="945022" imgH="175197" progId="Equation.3">
                  <p:embed/>
                </p:oleObj>
              </mc:Choice>
              <mc:Fallback>
                <p:oleObj name="公式" r:id="rId7" imgW="945022" imgH="175197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810000"/>
                        <a:ext cx="2852738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3599" name="AutoShape 15"/>
          <p:cNvSpPr>
            <a:spLocks noChangeArrowheads="1"/>
          </p:cNvSpPr>
          <p:nvPr/>
        </p:nvSpPr>
        <p:spPr bwMode="auto">
          <a:xfrm>
            <a:off x="381000" y="38862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23603" name="Rectangle 19"/>
          <p:cNvSpPr>
            <a:spLocks noChangeArrowheads="1"/>
          </p:cNvSpPr>
          <p:nvPr/>
        </p:nvSpPr>
        <p:spPr bwMode="auto">
          <a:xfrm>
            <a:off x="304800" y="4800600"/>
            <a:ext cx="1260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简化为</a:t>
            </a:r>
          </a:p>
        </p:txBody>
      </p:sp>
      <p:sp>
        <p:nvSpPr>
          <p:cNvPr id="323604" name="Rectangle 20"/>
          <p:cNvSpPr>
            <a:spLocks noChangeArrowheads="1"/>
          </p:cNvSpPr>
          <p:nvPr/>
        </p:nvSpPr>
        <p:spPr bwMode="auto">
          <a:xfrm>
            <a:off x="533400" y="59436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令</a:t>
            </a:r>
          </a:p>
        </p:txBody>
      </p:sp>
      <p:graphicFrame>
        <p:nvGraphicFramePr>
          <p:cNvPr id="323606" name="Object 22"/>
          <p:cNvGraphicFramePr>
            <a:graphicFrameLocks noChangeAspect="1"/>
          </p:cNvGraphicFramePr>
          <p:nvPr/>
        </p:nvGraphicFramePr>
        <p:xfrm>
          <a:off x="3962400" y="6019800"/>
          <a:ext cx="114300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6" name="公式" r:id="rId9" imgW="365760" imgH="175197" progId="Equation.3">
                  <p:embed/>
                </p:oleObj>
              </mc:Choice>
              <mc:Fallback>
                <p:oleObj name="公式" r:id="rId9" imgW="365760" imgH="175197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6019800"/>
                        <a:ext cx="1143000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3607" name="Line 23"/>
          <p:cNvSpPr>
            <a:spLocks noChangeShapeType="1"/>
          </p:cNvSpPr>
          <p:nvPr/>
        </p:nvSpPr>
        <p:spPr bwMode="auto">
          <a:xfrm flipH="1">
            <a:off x="4800600" y="5715000"/>
            <a:ext cx="4343400" cy="7620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23608" name="Object 24"/>
          <p:cNvGraphicFramePr>
            <a:graphicFrameLocks noChangeAspect="1"/>
          </p:cNvGraphicFramePr>
          <p:nvPr/>
        </p:nvGraphicFramePr>
        <p:xfrm>
          <a:off x="2057400" y="4495800"/>
          <a:ext cx="1889125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7" name="公式" r:id="rId11" imgW="617114" imgH="365666" progId="Equation.3">
                  <p:embed/>
                </p:oleObj>
              </mc:Choice>
              <mc:Fallback>
                <p:oleObj name="公式" r:id="rId11" imgW="617114" imgH="365666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495800"/>
                        <a:ext cx="1889125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3609" name="Object 25"/>
          <p:cNvGraphicFramePr>
            <a:graphicFrameLocks noChangeAspect="1"/>
          </p:cNvGraphicFramePr>
          <p:nvPr/>
        </p:nvGraphicFramePr>
        <p:xfrm>
          <a:off x="2057400" y="5776913"/>
          <a:ext cx="1889125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8" name="公式" r:id="rId13" imgW="617114" imgH="365666" progId="Equation.3">
                  <p:embed/>
                </p:oleObj>
              </mc:Choice>
              <mc:Fallback>
                <p:oleObj name="公式" r:id="rId13" imgW="617114" imgH="365666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776913"/>
                        <a:ext cx="1889125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Line 2"/>
          <p:cNvSpPr>
            <a:spLocks noChangeShapeType="1"/>
          </p:cNvSpPr>
          <p:nvPr/>
        </p:nvSpPr>
        <p:spPr bwMode="auto">
          <a:xfrm flipH="1">
            <a:off x="3352800" y="1066800"/>
            <a:ext cx="5791200" cy="7620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4613" name="Line 5"/>
          <p:cNvSpPr>
            <a:spLocks noChangeShapeType="1"/>
          </p:cNvSpPr>
          <p:nvPr/>
        </p:nvSpPr>
        <p:spPr bwMode="auto">
          <a:xfrm flipH="1">
            <a:off x="3581400" y="2819400"/>
            <a:ext cx="5562600" cy="7620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4622" name="Rectangle 14"/>
          <p:cNvSpPr>
            <a:spLocks noChangeArrowheads="1"/>
          </p:cNvSpPr>
          <p:nvPr/>
        </p:nvSpPr>
        <p:spPr bwMode="auto">
          <a:xfrm>
            <a:off x="0" y="1338263"/>
            <a:ext cx="12604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分解为</a:t>
            </a:r>
          </a:p>
        </p:txBody>
      </p:sp>
      <p:graphicFrame>
        <p:nvGraphicFramePr>
          <p:cNvPr id="33797" name="Object 16"/>
          <p:cNvGraphicFramePr>
            <a:graphicFrameLocks noChangeAspect="1"/>
          </p:cNvGraphicFramePr>
          <p:nvPr/>
        </p:nvGraphicFramePr>
        <p:xfrm>
          <a:off x="890588" y="0"/>
          <a:ext cx="1889125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67" name="公式" r:id="rId3" imgW="617114" imgH="365666" progId="Equation.3">
                  <p:embed/>
                </p:oleObj>
              </mc:Choice>
              <mc:Fallback>
                <p:oleObj name="公式" r:id="rId3" imgW="617114" imgH="365666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588" y="0"/>
                        <a:ext cx="1889125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8" name="Object 17"/>
          <p:cNvGraphicFramePr>
            <a:graphicFrameLocks noChangeAspect="1"/>
          </p:cNvGraphicFramePr>
          <p:nvPr/>
        </p:nvGraphicFramePr>
        <p:xfrm>
          <a:off x="2819400" y="228600"/>
          <a:ext cx="114300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68" name="公式" r:id="rId5" imgW="365760" imgH="175197" progId="Equation.3">
                  <p:embed/>
                </p:oleObj>
              </mc:Choice>
              <mc:Fallback>
                <p:oleObj name="公式" r:id="rId5" imgW="365760" imgH="175197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28600"/>
                        <a:ext cx="1143000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4626" name="Line 18"/>
          <p:cNvSpPr>
            <a:spLocks noChangeShapeType="1"/>
          </p:cNvSpPr>
          <p:nvPr/>
        </p:nvSpPr>
        <p:spPr bwMode="auto">
          <a:xfrm flipH="1">
            <a:off x="5715000" y="5181600"/>
            <a:ext cx="34290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24627" name="Object 19"/>
          <p:cNvGraphicFramePr>
            <a:graphicFrameLocks noChangeAspect="1"/>
          </p:cNvGraphicFramePr>
          <p:nvPr/>
        </p:nvGraphicFramePr>
        <p:xfrm>
          <a:off x="1752600" y="1371600"/>
          <a:ext cx="255587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69" name="公式" r:id="rId7" imgW="845926" imgH="175197" progId="Equation.3">
                  <p:embed/>
                </p:oleObj>
              </mc:Choice>
              <mc:Fallback>
                <p:oleObj name="公式" r:id="rId7" imgW="845926" imgH="175197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371600"/>
                        <a:ext cx="2555875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28" name="Object 20"/>
          <p:cNvGraphicFramePr>
            <a:graphicFrameLocks noChangeAspect="1"/>
          </p:cNvGraphicFramePr>
          <p:nvPr/>
        </p:nvGraphicFramePr>
        <p:xfrm>
          <a:off x="1752600" y="2209800"/>
          <a:ext cx="2295525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70" name="公式" r:id="rId9" imgW="754486" imgH="175197" progId="Equation.3">
                  <p:embed/>
                </p:oleObj>
              </mc:Choice>
              <mc:Fallback>
                <p:oleObj name="公式" r:id="rId9" imgW="754486" imgH="175197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209800"/>
                        <a:ext cx="2295525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4629" name="AutoShape 21"/>
          <p:cNvSpPr>
            <a:spLocks/>
          </p:cNvSpPr>
          <p:nvPr/>
        </p:nvSpPr>
        <p:spPr bwMode="auto">
          <a:xfrm>
            <a:off x="1295400" y="1676400"/>
            <a:ext cx="304800" cy="914400"/>
          </a:xfrm>
          <a:prstGeom prst="leftBrace">
            <a:avLst>
              <a:gd name="adj1" fmla="val 2500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24630" name="Rectangle 22"/>
          <p:cNvSpPr>
            <a:spLocks noChangeArrowheads="1"/>
          </p:cNvSpPr>
          <p:nvPr/>
        </p:nvSpPr>
        <p:spPr bwMode="auto">
          <a:xfrm>
            <a:off x="0" y="3124200"/>
            <a:ext cx="3054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第一个方程的解为</a:t>
            </a:r>
          </a:p>
        </p:txBody>
      </p:sp>
      <p:graphicFrame>
        <p:nvGraphicFramePr>
          <p:cNvPr id="324631" name="Object 23"/>
          <p:cNvGraphicFramePr>
            <a:graphicFrameLocks noChangeAspect="1"/>
          </p:cNvGraphicFramePr>
          <p:nvPr/>
        </p:nvGraphicFramePr>
        <p:xfrm>
          <a:off x="1295400" y="3886200"/>
          <a:ext cx="17843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71" name="公式" r:id="rId11" imgW="670702" imgH="144654" progId="Equation.3">
                  <p:embed/>
                </p:oleObj>
              </mc:Choice>
              <mc:Fallback>
                <p:oleObj name="公式" r:id="rId11" imgW="670702" imgH="144654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886200"/>
                        <a:ext cx="1784350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4632" name="AutoShape 24"/>
          <p:cNvSpPr>
            <a:spLocks/>
          </p:cNvSpPr>
          <p:nvPr/>
        </p:nvSpPr>
        <p:spPr bwMode="auto">
          <a:xfrm>
            <a:off x="808038" y="4038600"/>
            <a:ext cx="457200" cy="685800"/>
          </a:xfrm>
          <a:prstGeom prst="leftBrace">
            <a:avLst>
              <a:gd name="adj1" fmla="val 1250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24633" name="Object 25"/>
          <p:cNvGraphicFramePr>
            <a:graphicFrameLocks noChangeAspect="1"/>
          </p:cNvGraphicFramePr>
          <p:nvPr/>
        </p:nvGraphicFramePr>
        <p:xfrm>
          <a:off x="6315075" y="3810000"/>
          <a:ext cx="11684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72" name="公式" r:id="rId13" imgW="426578" imgH="175197" progId="Equation.3">
                  <p:embed/>
                </p:oleObj>
              </mc:Choice>
              <mc:Fallback>
                <p:oleObj name="公式" r:id="rId13" imgW="426578" imgH="175197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5075" y="3810000"/>
                        <a:ext cx="1168400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35" name="Object 27"/>
          <p:cNvGraphicFramePr>
            <a:graphicFrameLocks noChangeAspect="1"/>
          </p:cNvGraphicFramePr>
          <p:nvPr/>
        </p:nvGraphicFramePr>
        <p:xfrm>
          <a:off x="6370638" y="4419600"/>
          <a:ext cx="11684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73" name="公式" r:id="rId15" imgW="426578" imgH="175197" progId="Equation.3">
                  <p:embed/>
                </p:oleObj>
              </mc:Choice>
              <mc:Fallback>
                <p:oleObj name="公式" r:id="rId15" imgW="426578" imgH="175197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0638" y="4419600"/>
                        <a:ext cx="1168400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36" name="Object 28"/>
          <p:cNvGraphicFramePr>
            <a:graphicFrameLocks noChangeAspect="1"/>
          </p:cNvGraphicFramePr>
          <p:nvPr/>
        </p:nvGraphicFramePr>
        <p:xfrm>
          <a:off x="1265238" y="4419600"/>
          <a:ext cx="385762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74" name="公式" r:id="rId17" imgW="1478351" imgH="144654" progId="Equation.3">
                  <p:embed/>
                </p:oleObj>
              </mc:Choice>
              <mc:Fallback>
                <p:oleObj name="公式" r:id="rId17" imgW="1478351" imgH="144654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5238" y="4419600"/>
                        <a:ext cx="3857625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4638" name="Rectangle 30"/>
          <p:cNvSpPr>
            <a:spLocks noChangeArrowheads="1"/>
          </p:cNvSpPr>
          <p:nvPr/>
        </p:nvSpPr>
        <p:spPr bwMode="auto">
          <a:xfrm>
            <a:off x="5334000" y="2209800"/>
            <a:ext cx="3054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称为亥姆霍兹方程</a:t>
            </a:r>
          </a:p>
        </p:txBody>
      </p:sp>
      <p:graphicFrame>
        <p:nvGraphicFramePr>
          <p:cNvPr id="324639" name="Object 31"/>
          <p:cNvGraphicFramePr>
            <a:graphicFrameLocks noChangeAspect="1"/>
          </p:cNvGraphicFramePr>
          <p:nvPr/>
        </p:nvGraphicFramePr>
        <p:xfrm>
          <a:off x="1219200" y="5410200"/>
          <a:ext cx="2295525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75" name="公式" r:id="rId19" imgW="754486" imgH="175197" progId="Equation.3">
                  <p:embed/>
                </p:oleObj>
              </mc:Choice>
              <mc:Fallback>
                <p:oleObj name="公式" r:id="rId19" imgW="754486" imgH="175197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5410200"/>
                        <a:ext cx="2295525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4640" name="AutoShape 32"/>
          <p:cNvSpPr>
            <a:spLocks/>
          </p:cNvSpPr>
          <p:nvPr/>
        </p:nvSpPr>
        <p:spPr bwMode="auto">
          <a:xfrm>
            <a:off x="228600" y="4343400"/>
            <a:ext cx="533400" cy="1447800"/>
          </a:xfrm>
          <a:prstGeom prst="leftBrace">
            <a:avLst>
              <a:gd name="adj1" fmla="val 22619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Line 3074"/>
          <p:cNvSpPr>
            <a:spLocks noChangeShapeType="1"/>
          </p:cNvSpPr>
          <p:nvPr/>
        </p:nvSpPr>
        <p:spPr bwMode="auto">
          <a:xfrm flipH="1">
            <a:off x="3657600" y="1295400"/>
            <a:ext cx="5486400" cy="7620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4851" name="Rectangle 3075"/>
          <p:cNvSpPr>
            <a:spLocks noChangeArrowheads="1"/>
          </p:cNvSpPr>
          <p:nvPr/>
        </p:nvSpPr>
        <p:spPr bwMode="auto">
          <a:xfrm>
            <a:off x="0" y="990600"/>
            <a:ext cx="3143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考虑三维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输运</a:t>
            </a:r>
            <a:r>
              <a:rPr lang="zh-CN" altLang="zh-CN" sz="2800" b="1">
                <a:latin typeface="Book Antiqua" panose="02040602050305030304" pitchFamily="18" charset="0"/>
                <a:ea typeface="楷体_GB2312" pitchFamily="49" charset="-122"/>
              </a:rPr>
              <a:t>方程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 </a:t>
            </a:r>
          </a:p>
        </p:txBody>
      </p:sp>
      <p:sp>
        <p:nvSpPr>
          <p:cNvPr id="334852" name="Rectangle 3076"/>
          <p:cNvSpPr>
            <a:spLocks noChangeArrowheads="1"/>
          </p:cNvSpPr>
          <p:nvPr/>
        </p:nvSpPr>
        <p:spPr bwMode="auto">
          <a:xfrm>
            <a:off x="304800" y="304800"/>
            <a:ext cx="3143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（三）、输运</a:t>
            </a:r>
            <a:r>
              <a:rPr lang="zh-CN" altLang="zh-CN" sz="2800" b="1">
                <a:latin typeface="Book Antiqua" panose="02040602050305030304" pitchFamily="18" charset="0"/>
                <a:ea typeface="楷体_GB2312" pitchFamily="49" charset="-122"/>
              </a:rPr>
              <a:t>方程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 </a:t>
            </a:r>
          </a:p>
        </p:txBody>
      </p:sp>
      <p:sp>
        <p:nvSpPr>
          <p:cNvPr id="334853" name="Line 3077"/>
          <p:cNvSpPr>
            <a:spLocks noChangeShapeType="1"/>
          </p:cNvSpPr>
          <p:nvPr/>
        </p:nvSpPr>
        <p:spPr bwMode="auto">
          <a:xfrm flipH="1">
            <a:off x="4267200" y="3657600"/>
            <a:ext cx="4876800" cy="7620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4854" name="Rectangle 3078"/>
          <p:cNvSpPr>
            <a:spLocks noChangeArrowheads="1"/>
          </p:cNvSpPr>
          <p:nvPr/>
        </p:nvSpPr>
        <p:spPr bwMode="auto">
          <a:xfrm>
            <a:off x="0" y="2286000"/>
            <a:ext cx="5638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首先试图将时间变量</a:t>
            </a:r>
            <a:r>
              <a:rPr lang="en-US" altLang="zh-CN" sz="2800" b="1" i="1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t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与空间变量</a:t>
            </a:r>
            <a:r>
              <a:rPr lang="en-US" altLang="zh-CN" sz="2800" b="1" i="1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r</a:t>
            </a:r>
            <a:endParaRPr lang="en-US" altLang="zh-CN" sz="2800" b="1"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334855" name="Object 3079"/>
          <p:cNvGraphicFramePr>
            <a:graphicFrameLocks noChangeAspect="1"/>
          </p:cNvGraphicFramePr>
          <p:nvPr/>
        </p:nvGraphicFramePr>
        <p:xfrm>
          <a:off x="1676400" y="2971800"/>
          <a:ext cx="31464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15" name="公式" r:id="rId3" imgW="1051773" imgH="175197" progId="Equation.3">
                  <p:embed/>
                </p:oleObj>
              </mc:Choice>
              <mc:Fallback>
                <p:oleObj name="公式" r:id="rId3" imgW="1051773" imgH="175197" progId="Equation.3">
                  <p:embed/>
                  <p:pic>
                    <p:nvPicPr>
                      <p:cNvPr id="0" name="Object 30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971800"/>
                        <a:ext cx="314642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4856" name="Rectangle 3080"/>
          <p:cNvSpPr>
            <a:spLocks noChangeArrowheads="1"/>
          </p:cNvSpPr>
          <p:nvPr/>
        </p:nvSpPr>
        <p:spPr bwMode="auto">
          <a:xfrm>
            <a:off x="6172200" y="29718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代入</a:t>
            </a:r>
          </a:p>
        </p:txBody>
      </p:sp>
      <p:graphicFrame>
        <p:nvGraphicFramePr>
          <p:cNvPr id="334857" name="Object 3081"/>
          <p:cNvGraphicFramePr>
            <a:graphicFrameLocks noChangeAspect="1"/>
          </p:cNvGraphicFramePr>
          <p:nvPr/>
        </p:nvGraphicFramePr>
        <p:xfrm>
          <a:off x="2092325" y="1524000"/>
          <a:ext cx="244475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16" name="公式" r:id="rId5" imgW="807649" imgH="213376" progId="Equation.3">
                  <p:embed/>
                </p:oleObj>
              </mc:Choice>
              <mc:Fallback>
                <p:oleObj name="公式" r:id="rId5" imgW="807649" imgH="213376" progId="Equation.3">
                  <p:embed/>
                  <p:pic>
                    <p:nvPicPr>
                      <p:cNvPr id="0" name="Object 30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2325" y="1524000"/>
                        <a:ext cx="244475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4858" name="Rectangle 3082"/>
          <p:cNvSpPr>
            <a:spLocks noChangeArrowheads="1"/>
          </p:cNvSpPr>
          <p:nvPr/>
        </p:nvSpPr>
        <p:spPr bwMode="auto">
          <a:xfrm>
            <a:off x="381000" y="29718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令</a:t>
            </a:r>
          </a:p>
        </p:txBody>
      </p:sp>
      <p:graphicFrame>
        <p:nvGraphicFramePr>
          <p:cNvPr id="334859" name="Object 3083"/>
          <p:cNvGraphicFramePr>
            <a:graphicFrameLocks noChangeAspect="1"/>
          </p:cNvGraphicFramePr>
          <p:nvPr/>
        </p:nvGraphicFramePr>
        <p:xfrm>
          <a:off x="1731963" y="3810000"/>
          <a:ext cx="2741612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17" name="公式" r:id="rId7" imgW="906745" imgH="175197" progId="Equation.3">
                  <p:embed/>
                </p:oleObj>
              </mc:Choice>
              <mc:Fallback>
                <p:oleObj name="公式" r:id="rId7" imgW="906745" imgH="175197" progId="Equation.3">
                  <p:embed/>
                  <p:pic>
                    <p:nvPicPr>
                      <p:cNvPr id="0" name="Object 30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1963" y="3810000"/>
                        <a:ext cx="2741612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4860" name="AutoShape 3084"/>
          <p:cNvSpPr>
            <a:spLocks noChangeArrowheads="1"/>
          </p:cNvSpPr>
          <p:nvPr/>
        </p:nvSpPr>
        <p:spPr bwMode="auto">
          <a:xfrm>
            <a:off x="381000" y="38862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34861" name="Rectangle 3085"/>
          <p:cNvSpPr>
            <a:spLocks noChangeArrowheads="1"/>
          </p:cNvSpPr>
          <p:nvPr/>
        </p:nvSpPr>
        <p:spPr bwMode="auto">
          <a:xfrm>
            <a:off x="304800" y="4800600"/>
            <a:ext cx="1260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简化为</a:t>
            </a:r>
          </a:p>
        </p:txBody>
      </p:sp>
      <p:sp>
        <p:nvSpPr>
          <p:cNvPr id="334862" name="Rectangle 3086"/>
          <p:cNvSpPr>
            <a:spLocks noChangeArrowheads="1"/>
          </p:cNvSpPr>
          <p:nvPr/>
        </p:nvSpPr>
        <p:spPr bwMode="auto">
          <a:xfrm>
            <a:off x="533400" y="59436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令</a:t>
            </a:r>
          </a:p>
        </p:txBody>
      </p:sp>
      <p:graphicFrame>
        <p:nvGraphicFramePr>
          <p:cNvPr id="334863" name="Object 3087"/>
          <p:cNvGraphicFramePr>
            <a:graphicFrameLocks noChangeAspect="1"/>
          </p:cNvGraphicFramePr>
          <p:nvPr/>
        </p:nvGraphicFramePr>
        <p:xfrm>
          <a:off x="3962400" y="6019800"/>
          <a:ext cx="114300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18" name="公式" r:id="rId9" imgW="365760" imgH="175197" progId="Equation.3">
                  <p:embed/>
                </p:oleObj>
              </mc:Choice>
              <mc:Fallback>
                <p:oleObj name="公式" r:id="rId9" imgW="365760" imgH="175197" progId="Equation.3">
                  <p:embed/>
                  <p:pic>
                    <p:nvPicPr>
                      <p:cNvPr id="0" name="Object 30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6019800"/>
                        <a:ext cx="1143000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4864" name="Line 3088"/>
          <p:cNvSpPr>
            <a:spLocks noChangeShapeType="1"/>
          </p:cNvSpPr>
          <p:nvPr/>
        </p:nvSpPr>
        <p:spPr bwMode="auto">
          <a:xfrm flipH="1">
            <a:off x="4800600" y="5715000"/>
            <a:ext cx="4343400" cy="7620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34865" name="Object 3089"/>
          <p:cNvGraphicFramePr>
            <a:graphicFrameLocks noChangeAspect="1"/>
          </p:cNvGraphicFramePr>
          <p:nvPr/>
        </p:nvGraphicFramePr>
        <p:xfrm>
          <a:off x="2057400" y="4495800"/>
          <a:ext cx="1889125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19" name="公式" r:id="rId11" imgW="617114" imgH="365666" progId="Equation.3">
                  <p:embed/>
                </p:oleObj>
              </mc:Choice>
              <mc:Fallback>
                <p:oleObj name="公式" r:id="rId11" imgW="617114" imgH="365666" progId="Equation.3">
                  <p:embed/>
                  <p:pic>
                    <p:nvPicPr>
                      <p:cNvPr id="0" name="Object 30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495800"/>
                        <a:ext cx="1889125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4866" name="Object 3090"/>
          <p:cNvGraphicFramePr>
            <a:graphicFrameLocks noChangeAspect="1"/>
          </p:cNvGraphicFramePr>
          <p:nvPr/>
        </p:nvGraphicFramePr>
        <p:xfrm>
          <a:off x="2057400" y="5776913"/>
          <a:ext cx="1889125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20" name="公式" r:id="rId13" imgW="617114" imgH="365666" progId="Equation.3">
                  <p:embed/>
                </p:oleObj>
              </mc:Choice>
              <mc:Fallback>
                <p:oleObj name="公式" r:id="rId13" imgW="617114" imgH="365666" progId="Equation.3">
                  <p:embed/>
                  <p:pic>
                    <p:nvPicPr>
                      <p:cNvPr id="0" name="Object 30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776913"/>
                        <a:ext cx="1889125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Line 1026"/>
          <p:cNvSpPr>
            <a:spLocks noChangeShapeType="1"/>
          </p:cNvSpPr>
          <p:nvPr/>
        </p:nvSpPr>
        <p:spPr bwMode="auto">
          <a:xfrm flipH="1">
            <a:off x="3352800" y="1066800"/>
            <a:ext cx="5791200" cy="7620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5875" name="Line 1027"/>
          <p:cNvSpPr>
            <a:spLocks noChangeShapeType="1"/>
          </p:cNvSpPr>
          <p:nvPr/>
        </p:nvSpPr>
        <p:spPr bwMode="auto">
          <a:xfrm flipH="1">
            <a:off x="3581400" y="2819400"/>
            <a:ext cx="5562600" cy="7620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5876" name="Rectangle 1028"/>
          <p:cNvSpPr>
            <a:spLocks noChangeArrowheads="1"/>
          </p:cNvSpPr>
          <p:nvPr/>
        </p:nvSpPr>
        <p:spPr bwMode="auto">
          <a:xfrm>
            <a:off x="0" y="1338263"/>
            <a:ext cx="12604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分解为</a:t>
            </a:r>
          </a:p>
        </p:txBody>
      </p:sp>
      <p:graphicFrame>
        <p:nvGraphicFramePr>
          <p:cNvPr id="35845" name="Object 1029"/>
          <p:cNvGraphicFramePr>
            <a:graphicFrameLocks noChangeAspect="1"/>
          </p:cNvGraphicFramePr>
          <p:nvPr/>
        </p:nvGraphicFramePr>
        <p:xfrm>
          <a:off x="890588" y="0"/>
          <a:ext cx="1889125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35" name="公式" r:id="rId3" imgW="617114" imgH="365666" progId="Equation.3">
                  <p:embed/>
                </p:oleObj>
              </mc:Choice>
              <mc:Fallback>
                <p:oleObj name="公式" r:id="rId3" imgW="617114" imgH="365666" progId="Equation.3">
                  <p:embed/>
                  <p:pic>
                    <p:nvPicPr>
                      <p:cNvPr id="0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588" y="0"/>
                        <a:ext cx="1889125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6" name="Object 1030"/>
          <p:cNvGraphicFramePr>
            <a:graphicFrameLocks noChangeAspect="1"/>
          </p:cNvGraphicFramePr>
          <p:nvPr/>
        </p:nvGraphicFramePr>
        <p:xfrm>
          <a:off x="2819400" y="228600"/>
          <a:ext cx="114300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36" name="公式" r:id="rId5" imgW="365760" imgH="175197" progId="Equation.3">
                  <p:embed/>
                </p:oleObj>
              </mc:Choice>
              <mc:Fallback>
                <p:oleObj name="公式" r:id="rId5" imgW="365760" imgH="175197" progId="Equation.3">
                  <p:embed/>
                  <p:pic>
                    <p:nvPicPr>
                      <p:cNvPr id="0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28600"/>
                        <a:ext cx="1143000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5880" name="Object 1032"/>
          <p:cNvGraphicFramePr>
            <a:graphicFrameLocks noChangeAspect="1"/>
          </p:cNvGraphicFramePr>
          <p:nvPr/>
        </p:nvGraphicFramePr>
        <p:xfrm>
          <a:off x="1773238" y="1371600"/>
          <a:ext cx="251460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37" name="公式" r:id="rId7" imgW="830615" imgH="175197" progId="Equation.3">
                  <p:embed/>
                </p:oleObj>
              </mc:Choice>
              <mc:Fallback>
                <p:oleObj name="公式" r:id="rId7" imgW="830615" imgH="175197" progId="Equation.3">
                  <p:embed/>
                  <p:pic>
                    <p:nvPicPr>
                      <p:cNvPr id="0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3238" y="1371600"/>
                        <a:ext cx="2514600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5881" name="Object 1033"/>
          <p:cNvGraphicFramePr>
            <a:graphicFrameLocks noChangeAspect="1"/>
          </p:cNvGraphicFramePr>
          <p:nvPr/>
        </p:nvGraphicFramePr>
        <p:xfrm>
          <a:off x="1752600" y="2209800"/>
          <a:ext cx="2295525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38" name="公式" r:id="rId9" imgW="754486" imgH="175197" progId="Equation.3">
                  <p:embed/>
                </p:oleObj>
              </mc:Choice>
              <mc:Fallback>
                <p:oleObj name="公式" r:id="rId9" imgW="754486" imgH="175197" progId="Equation.3">
                  <p:embed/>
                  <p:pic>
                    <p:nvPicPr>
                      <p:cNvPr id="0" name="Object 10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209800"/>
                        <a:ext cx="2295525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5882" name="AutoShape 1034"/>
          <p:cNvSpPr>
            <a:spLocks/>
          </p:cNvSpPr>
          <p:nvPr/>
        </p:nvSpPr>
        <p:spPr bwMode="auto">
          <a:xfrm>
            <a:off x="1295400" y="1676400"/>
            <a:ext cx="304800" cy="914400"/>
          </a:xfrm>
          <a:prstGeom prst="leftBrace">
            <a:avLst>
              <a:gd name="adj1" fmla="val 2500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35883" name="Rectangle 1035"/>
          <p:cNvSpPr>
            <a:spLocks noChangeArrowheads="1"/>
          </p:cNvSpPr>
          <p:nvPr/>
        </p:nvSpPr>
        <p:spPr bwMode="auto">
          <a:xfrm>
            <a:off x="0" y="3124200"/>
            <a:ext cx="3054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第一个方程的解为</a:t>
            </a:r>
          </a:p>
        </p:txBody>
      </p:sp>
      <p:sp>
        <p:nvSpPr>
          <p:cNvPr id="335889" name="Rectangle 1041"/>
          <p:cNvSpPr>
            <a:spLocks noChangeArrowheads="1"/>
          </p:cNvSpPr>
          <p:nvPr/>
        </p:nvSpPr>
        <p:spPr bwMode="auto">
          <a:xfrm>
            <a:off x="5513388" y="2209800"/>
            <a:ext cx="2695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为亥姆霍兹方程</a:t>
            </a:r>
          </a:p>
        </p:txBody>
      </p:sp>
      <p:graphicFrame>
        <p:nvGraphicFramePr>
          <p:cNvPr id="335890" name="Object 1042"/>
          <p:cNvGraphicFramePr>
            <a:graphicFrameLocks noChangeAspect="1"/>
          </p:cNvGraphicFramePr>
          <p:nvPr/>
        </p:nvGraphicFramePr>
        <p:xfrm>
          <a:off x="1630363" y="4154488"/>
          <a:ext cx="2149475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39" name="公式" r:id="rId11" imgW="708554" imgH="198104" progId="Equation.3">
                  <p:embed/>
                </p:oleObj>
              </mc:Choice>
              <mc:Fallback>
                <p:oleObj name="公式" r:id="rId11" imgW="708554" imgH="198104" progId="Equation.3">
                  <p:embed/>
                  <p:pic>
                    <p:nvPicPr>
                      <p:cNvPr id="0" name="Object 10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0363" y="4154488"/>
                        <a:ext cx="2149475" cy="63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5891" name="Object 1043"/>
          <p:cNvGraphicFramePr>
            <a:graphicFrameLocks noChangeAspect="1"/>
          </p:cNvGraphicFramePr>
          <p:nvPr/>
        </p:nvGraphicFramePr>
        <p:xfrm>
          <a:off x="1676400" y="5334000"/>
          <a:ext cx="2295525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40" name="公式" r:id="rId13" imgW="754486" imgH="175197" progId="Equation.3">
                  <p:embed/>
                </p:oleObj>
              </mc:Choice>
              <mc:Fallback>
                <p:oleObj name="公式" r:id="rId13" imgW="754486" imgH="175197" progId="Equation.3">
                  <p:embed/>
                  <p:pic>
                    <p:nvPicPr>
                      <p:cNvPr id="0" name="Object 10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5334000"/>
                        <a:ext cx="2295525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5892" name="AutoShape 1044"/>
          <p:cNvSpPr>
            <a:spLocks/>
          </p:cNvSpPr>
          <p:nvPr/>
        </p:nvSpPr>
        <p:spPr bwMode="auto">
          <a:xfrm>
            <a:off x="1219200" y="4572000"/>
            <a:ext cx="304800" cy="1066800"/>
          </a:xfrm>
          <a:prstGeom prst="leftBrace">
            <a:avLst>
              <a:gd name="adj1" fmla="val 29167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52" name="Rectangle 40"/>
          <p:cNvSpPr>
            <a:spLocks noChangeArrowheads="1"/>
          </p:cNvSpPr>
          <p:nvPr/>
        </p:nvSpPr>
        <p:spPr bwMode="auto">
          <a:xfrm>
            <a:off x="0" y="609600"/>
            <a:ext cx="9220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若以</a:t>
            </a:r>
            <a:r>
              <a:rPr lang="en-US" altLang="zh-CN" sz="2800" b="1">
                <a:latin typeface="Book Antiqua" panose="02040602050305030304" pitchFamily="18" charset="0"/>
              </a:rPr>
              <a:t>q</a:t>
            </a:r>
            <a:r>
              <a:rPr lang="en-US" altLang="zh-CN" sz="2800" b="1" baseline="-25000">
                <a:latin typeface="Book Antiqua" panose="02040602050305030304" pitchFamily="18" charset="0"/>
              </a:rPr>
              <a:t>1</a:t>
            </a:r>
            <a:r>
              <a:rPr lang="en-US" altLang="zh-CN" sz="2800" b="1">
                <a:latin typeface="Book Antiqua" panose="02040602050305030304" pitchFamily="18" charset="0"/>
              </a:rPr>
              <a:t> ,  q</a:t>
            </a:r>
            <a:r>
              <a:rPr lang="en-US" altLang="zh-CN" sz="2800" b="1" baseline="-25000">
                <a:latin typeface="Book Antiqua" panose="02040602050305030304" pitchFamily="18" charset="0"/>
              </a:rPr>
              <a:t>2</a:t>
            </a:r>
            <a:r>
              <a:rPr lang="en-US" altLang="zh-CN" sz="2800" b="1">
                <a:latin typeface="Book Antiqua" panose="02040602050305030304" pitchFamily="18" charset="0"/>
              </a:rPr>
              <a:t> , q</a:t>
            </a:r>
            <a:r>
              <a:rPr lang="en-US" altLang="zh-CN" sz="2800" b="1" baseline="-25000">
                <a:latin typeface="Book Antiqua" panose="02040602050305030304" pitchFamily="18" charset="0"/>
              </a:rPr>
              <a:t>3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正交坐标，则它与直角坐标的相互关系为</a:t>
            </a:r>
            <a:endParaRPr lang="zh-CN" altLang="en-US" sz="2800" b="1">
              <a:latin typeface="Book Antiqua" panose="02040602050305030304" pitchFamily="18" charset="0"/>
            </a:endParaRPr>
          </a:p>
        </p:txBody>
      </p:sp>
      <p:sp>
        <p:nvSpPr>
          <p:cNvPr id="243753" name="Line 41"/>
          <p:cNvSpPr>
            <a:spLocks noChangeShapeType="1"/>
          </p:cNvSpPr>
          <p:nvPr/>
        </p:nvSpPr>
        <p:spPr bwMode="auto">
          <a:xfrm flipH="1">
            <a:off x="3352800" y="3657600"/>
            <a:ext cx="57912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43754" name="Object 42"/>
          <p:cNvGraphicFramePr>
            <a:graphicFrameLocks noChangeAspect="1"/>
          </p:cNvGraphicFramePr>
          <p:nvPr/>
        </p:nvGraphicFramePr>
        <p:xfrm>
          <a:off x="1447800" y="1295400"/>
          <a:ext cx="281622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96" name="公式" r:id="rId3" imgW="937366" imgH="198104" progId="Equation.3">
                  <p:embed/>
                </p:oleObj>
              </mc:Choice>
              <mc:Fallback>
                <p:oleObj name="公式" r:id="rId3" imgW="937366" imgH="198104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295400"/>
                        <a:ext cx="2816225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3757" name="Rectangle 45"/>
          <p:cNvSpPr>
            <a:spLocks noChangeArrowheads="1"/>
          </p:cNvSpPr>
          <p:nvPr/>
        </p:nvSpPr>
        <p:spPr bwMode="auto">
          <a:xfrm>
            <a:off x="0" y="33528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如</a:t>
            </a:r>
          </a:p>
        </p:txBody>
      </p:sp>
      <p:sp>
        <p:nvSpPr>
          <p:cNvPr id="243758" name="Rectangle 46"/>
          <p:cNvSpPr>
            <a:spLocks noChangeArrowheads="1"/>
          </p:cNvSpPr>
          <p:nvPr/>
        </p:nvSpPr>
        <p:spPr bwMode="auto">
          <a:xfrm>
            <a:off x="0" y="3810000"/>
            <a:ext cx="2514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）、柱坐标</a:t>
            </a:r>
          </a:p>
        </p:txBody>
      </p:sp>
      <p:sp>
        <p:nvSpPr>
          <p:cNvPr id="243766" name="Rectangle 54"/>
          <p:cNvSpPr>
            <a:spLocks noChangeArrowheads="1"/>
          </p:cNvSpPr>
          <p:nvPr/>
        </p:nvSpPr>
        <p:spPr bwMode="auto">
          <a:xfrm>
            <a:off x="0" y="0"/>
            <a:ext cx="3587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、  正交曲线坐标系</a:t>
            </a:r>
          </a:p>
        </p:txBody>
      </p:sp>
      <p:graphicFrame>
        <p:nvGraphicFramePr>
          <p:cNvPr id="243767" name="Object 55"/>
          <p:cNvGraphicFramePr>
            <a:graphicFrameLocks noChangeAspect="1"/>
          </p:cNvGraphicFramePr>
          <p:nvPr/>
        </p:nvGraphicFramePr>
        <p:xfrm>
          <a:off x="1487488" y="1981200"/>
          <a:ext cx="2890837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97" name="公式" r:id="rId5" imgW="960333" imgH="198104" progId="Equation.3">
                  <p:embed/>
                </p:oleObj>
              </mc:Choice>
              <mc:Fallback>
                <p:oleObj name="公式" r:id="rId5" imgW="960333" imgH="198104" progId="Equation.3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488" y="1981200"/>
                        <a:ext cx="2890837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3768" name="Object 56"/>
          <p:cNvGraphicFramePr>
            <a:graphicFrameLocks noChangeAspect="1"/>
          </p:cNvGraphicFramePr>
          <p:nvPr/>
        </p:nvGraphicFramePr>
        <p:xfrm>
          <a:off x="1560513" y="2819400"/>
          <a:ext cx="2817812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98" name="公式" r:id="rId7" imgW="937366" imgH="198104" progId="Equation.3">
                  <p:embed/>
                </p:oleObj>
              </mc:Choice>
              <mc:Fallback>
                <p:oleObj name="公式" r:id="rId7" imgW="937366" imgH="198104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513" y="2819400"/>
                        <a:ext cx="2817812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3769" name="AutoShape 57"/>
          <p:cNvSpPr>
            <a:spLocks/>
          </p:cNvSpPr>
          <p:nvPr/>
        </p:nvSpPr>
        <p:spPr bwMode="auto">
          <a:xfrm>
            <a:off x="762000" y="1524000"/>
            <a:ext cx="609600" cy="1828800"/>
          </a:xfrm>
          <a:prstGeom prst="leftBrace">
            <a:avLst>
              <a:gd name="adj1" fmla="val 2500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243770" name="Object 58"/>
          <p:cNvGraphicFramePr>
            <a:graphicFrameLocks noChangeAspect="1"/>
          </p:cNvGraphicFramePr>
          <p:nvPr/>
        </p:nvGraphicFramePr>
        <p:xfrm>
          <a:off x="5791200" y="1295400"/>
          <a:ext cx="26320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99" name="公式" r:id="rId9" imgW="868893" imgH="182833" progId="Equation.3">
                  <p:embed/>
                </p:oleObj>
              </mc:Choice>
              <mc:Fallback>
                <p:oleObj name="公式" r:id="rId9" imgW="868893" imgH="182833" progId="Equation.3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1295400"/>
                        <a:ext cx="2632075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3773" name="AutoShape 61"/>
          <p:cNvSpPr>
            <a:spLocks/>
          </p:cNvSpPr>
          <p:nvPr/>
        </p:nvSpPr>
        <p:spPr bwMode="auto">
          <a:xfrm>
            <a:off x="5141913" y="1600200"/>
            <a:ext cx="609600" cy="1828800"/>
          </a:xfrm>
          <a:prstGeom prst="leftBrace">
            <a:avLst>
              <a:gd name="adj1" fmla="val 2500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243774" name="Object 62"/>
          <p:cNvGraphicFramePr>
            <a:graphicFrameLocks noChangeAspect="1"/>
          </p:cNvGraphicFramePr>
          <p:nvPr/>
        </p:nvGraphicFramePr>
        <p:xfrm>
          <a:off x="5811838" y="2133600"/>
          <a:ext cx="2743200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00" name="公式" r:id="rId11" imgW="906745" imgH="182833" progId="Equation.3">
                  <p:embed/>
                </p:oleObj>
              </mc:Choice>
              <mc:Fallback>
                <p:oleObj name="公式" r:id="rId11" imgW="906745" imgH="182833" progId="Equation.3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1838" y="2133600"/>
                        <a:ext cx="2743200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3775" name="Object 63"/>
          <p:cNvGraphicFramePr>
            <a:graphicFrameLocks noChangeAspect="1"/>
          </p:cNvGraphicFramePr>
          <p:nvPr/>
        </p:nvGraphicFramePr>
        <p:xfrm>
          <a:off x="5791200" y="2895600"/>
          <a:ext cx="27066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01" name="公式" r:id="rId13" imgW="899089" imgH="198104" progId="Equation.3">
                  <p:embed/>
                </p:oleObj>
              </mc:Choice>
              <mc:Fallback>
                <p:oleObj name="公式" r:id="rId13" imgW="899089" imgH="198104" progId="Equation.3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895600"/>
                        <a:ext cx="2706688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3776" name="Object 64"/>
          <p:cNvGraphicFramePr>
            <a:graphicFrameLocks noChangeAspect="1"/>
          </p:cNvGraphicFramePr>
          <p:nvPr/>
        </p:nvGraphicFramePr>
        <p:xfrm>
          <a:off x="746125" y="4724400"/>
          <a:ext cx="210661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02" name="公式" r:id="rId15" imgW="693243" imgH="137019" progId="Equation.3">
                  <p:embed/>
                </p:oleObj>
              </mc:Choice>
              <mc:Fallback>
                <p:oleObj name="公式" r:id="rId15" imgW="693243" imgH="137019" progId="Equation.3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" y="4724400"/>
                        <a:ext cx="2106613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3779" name="Object 67"/>
          <p:cNvGraphicFramePr>
            <a:graphicFrameLocks noChangeAspect="1"/>
          </p:cNvGraphicFramePr>
          <p:nvPr/>
        </p:nvGraphicFramePr>
        <p:xfrm>
          <a:off x="754063" y="5403850"/>
          <a:ext cx="2074862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03" name="公式" r:id="rId17" imgW="678357" imgH="175197" progId="Equation.3">
                  <p:embed/>
                </p:oleObj>
              </mc:Choice>
              <mc:Fallback>
                <p:oleObj name="公式" r:id="rId17" imgW="678357" imgH="175197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063" y="5403850"/>
                        <a:ext cx="2074862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3780" name="Object 68"/>
          <p:cNvGraphicFramePr>
            <a:graphicFrameLocks noChangeAspect="1"/>
          </p:cNvGraphicFramePr>
          <p:nvPr/>
        </p:nvGraphicFramePr>
        <p:xfrm>
          <a:off x="838200" y="6189663"/>
          <a:ext cx="996950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04" name="公式" r:id="rId19" imgW="312597" imgH="99264" progId="Equation.3">
                  <p:embed/>
                </p:oleObj>
              </mc:Choice>
              <mc:Fallback>
                <p:oleObj name="公式" r:id="rId19" imgW="312597" imgH="99264" progId="Equation.3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6189663"/>
                        <a:ext cx="996950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3781" name="AutoShape 69"/>
          <p:cNvSpPr>
            <a:spLocks/>
          </p:cNvSpPr>
          <p:nvPr/>
        </p:nvSpPr>
        <p:spPr bwMode="auto">
          <a:xfrm>
            <a:off x="0" y="4970463"/>
            <a:ext cx="685800" cy="1447800"/>
          </a:xfrm>
          <a:prstGeom prst="leftBrace">
            <a:avLst>
              <a:gd name="adj1" fmla="val 1759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243782" name="Object 70"/>
          <p:cNvGraphicFramePr>
            <a:graphicFrameLocks noChangeAspect="1"/>
          </p:cNvGraphicFramePr>
          <p:nvPr/>
        </p:nvGraphicFramePr>
        <p:xfrm>
          <a:off x="4038600" y="4567238"/>
          <a:ext cx="251460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05" name="公式" r:id="rId21" imgW="830615" imgH="251554" progId="Equation.3">
                  <p:embed/>
                </p:oleObj>
              </mc:Choice>
              <mc:Fallback>
                <p:oleObj name="公式" r:id="rId21" imgW="830615" imgH="251554" progId="Equation.3">
                  <p:embed/>
                  <p:pic>
                    <p:nvPicPr>
                      <p:cNvPr id="0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4567238"/>
                        <a:ext cx="2514600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3783" name="Object 71"/>
          <p:cNvGraphicFramePr>
            <a:graphicFrameLocks noChangeAspect="1"/>
          </p:cNvGraphicFramePr>
          <p:nvPr/>
        </p:nvGraphicFramePr>
        <p:xfrm>
          <a:off x="4097338" y="5329238"/>
          <a:ext cx="2222500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06" name="公式" r:id="rId23" imgW="731520" imgH="365666" progId="Equation.3">
                  <p:embed/>
                </p:oleObj>
              </mc:Choice>
              <mc:Fallback>
                <p:oleObj name="公式" r:id="rId23" imgW="731520" imgH="365666" progId="Equation.3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7338" y="5329238"/>
                        <a:ext cx="2222500" cy="1204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3784" name="Object 72"/>
          <p:cNvGraphicFramePr>
            <a:graphicFrameLocks noChangeAspect="1"/>
          </p:cNvGraphicFramePr>
          <p:nvPr/>
        </p:nvGraphicFramePr>
        <p:xfrm>
          <a:off x="4114800" y="6472238"/>
          <a:ext cx="996950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07" name="公式" r:id="rId25" imgW="312597" imgH="99264" progId="Equation.3">
                  <p:embed/>
                </p:oleObj>
              </mc:Choice>
              <mc:Fallback>
                <p:oleObj name="公式" r:id="rId25" imgW="312597" imgH="99264" progId="Equation.3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6472238"/>
                        <a:ext cx="996950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3785" name="AutoShape 73"/>
          <p:cNvSpPr>
            <a:spLocks/>
          </p:cNvSpPr>
          <p:nvPr/>
        </p:nvSpPr>
        <p:spPr bwMode="auto">
          <a:xfrm>
            <a:off x="3505200" y="5029200"/>
            <a:ext cx="457200" cy="1447800"/>
          </a:xfrm>
          <a:prstGeom prst="leftBrace">
            <a:avLst>
              <a:gd name="adj1" fmla="val 26389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243787" name="Object 75"/>
          <p:cNvGraphicFramePr>
            <a:graphicFrameLocks noChangeAspect="1"/>
          </p:cNvGraphicFramePr>
          <p:nvPr/>
        </p:nvGraphicFramePr>
        <p:xfrm>
          <a:off x="2819400" y="3733800"/>
          <a:ext cx="1550988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08" name="公式" r:id="rId27" imgW="503133" imgH="175197" progId="Equation.3">
                  <p:embed/>
                </p:oleObj>
              </mc:Choice>
              <mc:Fallback>
                <p:oleObj name="公式" r:id="rId27" imgW="503133" imgH="175197" progId="Equation.3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733800"/>
                        <a:ext cx="1550988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3799" name="Line 87"/>
          <p:cNvSpPr>
            <a:spLocks noChangeShapeType="1"/>
          </p:cNvSpPr>
          <p:nvPr/>
        </p:nvSpPr>
        <p:spPr bwMode="auto">
          <a:xfrm>
            <a:off x="6477000" y="3810000"/>
            <a:ext cx="76200" cy="3048000"/>
          </a:xfrm>
          <a:prstGeom prst="line">
            <a:avLst/>
          </a:prstGeom>
          <a:noFill/>
          <a:ln w="57150">
            <a:solidFill>
              <a:schemeClr val="bg2"/>
            </a:solidFill>
            <a:prstDash val="sysDot"/>
            <a:round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bg2"/>
            </a:extrusionClr>
            <a:contourClr>
              <a:schemeClr val="bg2"/>
            </a:contourClr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grpSp>
        <p:nvGrpSpPr>
          <p:cNvPr id="243804" name="Group 92"/>
          <p:cNvGrpSpPr>
            <a:grpSpLocks/>
          </p:cNvGrpSpPr>
          <p:nvPr/>
        </p:nvGrpSpPr>
        <p:grpSpPr bwMode="auto">
          <a:xfrm>
            <a:off x="6705600" y="4191000"/>
            <a:ext cx="2438400" cy="2667000"/>
            <a:chOff x="4224" y="2640"/>
            <a:chExt cx="1536" cy="1680"/>
          </a:xfrm>
        </p:grpSpPr>
        <p:graphicFrame>
          <p:nvGraphicFramePr>
            <p:cNvPr id="7194" name="Object 83"/>
            <p:cNvGraphicFramePr>
              <a:graphicFrameLocks noChangeAspect="1"/>
            </p:cNvGraphicFramePr>
            <p:nvPr/>
          </p:nvGraphicFramePr>
          <p:xfrm>
            <a:off x="4800" y="4004"/>
            <a:ext cx="257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209" name="公式" r:id="rId29" imgW="106751" imgH="137019" progId="Equation.3">
                    <p:embed/>
                  </p:oleObj>
                </mc:Choice>
                <mc:Fallback>
                  <p:oleObj name="公式" r:id="rId29" imgW="106751" imgH="137019" progId="Equation.3">
                    <p:embed/>
                    <p:pic>
                      <p:nvPicPr>
                        <p:cNvPr id="0" name="Object 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4004"/>
                          <a:ext cx="257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5" name="Object 84"/>
            <p:cNvGraphicFramePr>
              <a:graphicFrameLocks noChangeAspect="1"/>
            </p:cNvGraphicFramePr>
            <p:nvPr/>
          </p:nvGraphicFramePr>
          <p:xfrm>
            <a:off x="4224" y="4050"/>
            <a:ext cx="230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210" name="公式" r:id="rId31" imgW="99095" imgH="106476" progId="Equation.3">
                    <p:embed/>
                  </p:oleObj>
                </mc:Choice>
                <mc:Fallback>
                  <p:oleObj name="公式" r:id="rId31" imgW="99095" imgH="106476" progId="Equation.3">
                    <p:embed/>
                    <p:pic>
                      <p:nvPicPr>
                        <p:cNvPr id="0" name="Object 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4050"/>
                          <a:ext cx="230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6" name="Object 85"/>
            <p:cNvGraphicFramePr>
              <a:graphicFrameLocks noChangeAspect="1"/>
            </p:cNvGraphicFramePr>
            <p:nvPr/>
          </p:nvGraphicFramePr>
          <p:xfrm>
            <a:off x="5503" y="3840"/>
            <a:ext cx="257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211" name="公式" r:id="rId33" imgW="106751" imgH="137019" progId="Equation.3">
                    <p:embed/>
                  </p:oleObj>
                </mc:Choice>
                <mc:Fallback>
                  <p:oleObj name="公式" r:id="rId33" imgW="106751" imgH="137019" progId="Equation.3">
                    <p:embed/>
                    <p:pic>
                      <p:nvPicPr>
                        <p:cNvPr id="0" name="Object 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3" y="3840"/>
                          <a:ext cx="257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7" name="Object 86"/>
            <p:cNvGraphicFramePr>
              <a:graphicFrameLocks noChangeAspect="1"/>
            </p:cNvGraphicFramePr>
            <p:nvPr/>
          </p:nvGraphicFramePr>
          <p:xfrm>
            <a:off x="4416" y="2784"/>
            <a:ext cx="230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212" name="公式" r:id="rId35" imgW="99095" imgH="99264" progId="Equation.3">
                    <p:embed/>
                  </p:oleObj>
                </mc:Choice>
                <mc:Fallback>
                  <p:oleObj name="公式" r:id="rId35" imgW="99095" imgH="99264" progId="Equation.3">
                    <p:embed/>
                    <p:pic>
                      <p:nvPicPr>
                        <p:cNvPr id="0" name="Object 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2784"/>
                          <a:ext cx="230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8" name="Object 89"/>
            <p:cNvGraphicFramePr>
              <a:graphicFrameLocks noChangeAspect="1"/>
            </p:cNvGraphicFramePr>
            <p:nvPr/>
          </p:nvGraphicFramePr>
          <p:xfrm>
            <a:off x="4930" y="2640"/>
            <a:ext cx="830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213" name="公式" r:id="rId37" imgW="601803" imgH="175197" progId="Equation.3">
                    <p:embed/>
                  </p:oleObj>
                </mc:Choice>
                <mc:Fallback>
                  <p:oleObj name="公式" r:id="rId37" imgW="601803" imgH="175197" progId="Equation.3">
                    <p:embed/>
                    <p:pic>
                      <p:nvPicPr>
                        <p:cNvPr id="0" name="Object 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0" y="2640"/>
                          <a:ext cx="830" cy="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199" name="Group 91"/>
            <p:cNvGrpSpPr>
              <a:grpSpLocks/>
            </p:cNvGrpSpPr>
            <p:nvPr/>
          </p:nvGrpSpPr>
          <p:grpSpPr bwMode="auto">
            <a:xfrm>
              <a:off x="4416" y="2736"/>
              <a:ext cx="1344" cy="1440"/>
              <a:chOff x="4416" y="2736"/>
              <a:chExt cx="1344" cy="1440"/>
            </a:xfrm>
          </p:grpSpPr>
          <p:grpSp>
            <p:nvGrpSpPr>
              <p:cNvPr id="7200" name="Group 82"/>
              <p:cNvGrpSpPr>
                <a:grpSpLocks/>
              </p:cNvGrpSpPr>
              <p:nvPr/>
            </p:nvGrpSpPr>
            <p:grpSpPr bwMode="auto">
              <a:xfrm>
                <a:off x="4416" y="2736"/>
                <a:ext cx="1344" cy="1440"/>
                <a:chOff x="4416" y="2736"/>
                <a:chExt cx="1344" cy="1440"/>
              </a:xfrm>
            </p:grpSpPr>
            <p:sp>
              <p:nvSpPr>
                <p:cNvPr id="7202" name="Line 76"/>
                <p:cNvSpPr>
                  <a:spLocks noChangeShapeType="1"/>
                </p:cNvSpPr>
                <p:nvPr/>
              </p:nvSpPr>
              <p:spPr bwMode="auto">
                <a:xfrm>
                  <a:off x="4752" y="3792"/>
                  <a:ext cx="100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03" name="Line 77"/>
                <p:cNvSpPr>
                  <a:spLocks noChangeShapeType="1"/>
                </p:cNvSpPr>
                <p:nvPr/>
              </p:nvSpPr>
              <p:spPr bwMode="auto">
                <a:xfrm flipV="1">
                  <a:off x="4752" y="2736"/>
                  <a:ext cx="0" cy="105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04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4416" y="3792"/>
                  <a:ext cx="336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05" name="Line 79"/>
                <p:cNvSpPr>
                  <a:spLocks noChangeShapeType="1"/>
                </p:cNvSpPr>
                <p:nvPr/>
              </p:nvSpPr>
              <p:spPr bwMode="auto">
                <a:xfrm>
                  <a:off x="4752" y="3792"/>
                  <a:ext cx="62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06" name="Line 80"/>
                <p:cNvSpPr>
                  <a:spLocks noChangeShapeType="1"/>
                </p:cNvSpPr>
                <p:nvPr/>
              </p:nvSpPr>
              <p:spPr bwMode="auto">
                <a:xfrm flipH="1" flipV="1">
                  <a:off x="5376" y="2928"/>
                  <a:ext cx="0" cy="110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07" name="Arc 81"/>
                <p:cNvSpPr>
                  <a:spLocks/>
                </p:cNvSpPr>
                <p:nvPr/>
              </p:nvSpPr>
              <p:spPr bwMode="auto">
                <a:xfrm flipV="1">
                  <a:off x="4608" y="3840"/>
                  <a:ext cx="336" cy="14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7201" name="Oval 90"/>
              <p:cNvSpPr>
                <a:spLocks noChangeArrowheads="1"/>
              </p:cNvSpPr>
              <p:nvPr/>
            </p:nvSpPr>
            <p:spPr bwMode="auto">
              <a:xfrm>
                <a:off x="5328" y="2928"/>
                <a:ext cx="96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/>
              </a:p>
            </p:txBody>
          </p:sp>
        </p:grpSp>
      </p:grpSp>
    </p:spTree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5" name="Line 3"/>
          <p:cNvSpPr>
            <a:spLocks noChangeShapeType="1"/>
          </p:cNvSpPr>
          <p:nvPr/>
        </p:nvSpPr>
        <p:spPr bwMode="auto">
          <a:xfrm flipH="1">
            <a:off x="3352800" y="2667000"/>
            <a:ext cx="57912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5636" name="Rectangle 4"/>
          <p:cNvSpPr>
            <a:spLocks noChangeArrowheads="1"/>
          </p:cNvSpPr>
          <p:nvPr/>
        </p:nvSpPr>
        <p:spPr bwMode="auto">
          <a:xfrm>
            <a:off x="1588" y="685800"/>
            <a:ext cx="2873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）、球坐标系</a:t>
            </a:r>
          </a:p>
        </p:txBody>
      </p:sp>
      <p:sp>
        <p:nvSpPr>
          <p:cNvPr id="325637" name="Rectangle 5"/>
          <p:cNvSpPr>
            <a:spLocks noChangeArrowheads="1"/>
          </p:cNvSpPr>
          <p:nvPr/>
        </p:nvSpPr>
        <p:spPr bwMode="auto">
          <a:xfrm>
            <a:off x="0" y="0"/>
            <a:ext cx="37719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（三）、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亥姆霍兹方程</a:t>
            </a:r>
          </a:p>
        </p:txBody>
      </p:sp>
      <p:sp>
        <p:nvSpPr>
          <p:cNvPr id="325638" name="Line 6"/>
          <p:cNvSpPr>
            <a:spLocks noChangeShapeType="1"/>
          </p:cNvSpPr>
          <p:nvPr/>
        </p:nvSpPr>
        <p:spPr bwMode="auto">
          <a:xfrm flipH="1">
            <a:off x="6096000" y="3733800"/>
            <a:ext cx="30480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25639" name="Object 7"/>
          <p:cNvGraphicFramePr>
            <a:graphicFrameLocks noChangeAspect="1"/>
          </p:cNvGraphicFramePr>
          <p:nvPr/>
        </p:nvGraphicFramePr>
        <p:xfrm>
          <a:off x="0" y="1295400"/>
          <a:ext cx="9144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65" name="公式" r:id="rId3" imgW="3794973" imgH="411480" progId="Equation.3">
                  <p:embed/>
                </p:oleObj>
              </mc:Choice>
              <mc:Fallback>
                <p:oleObj name="公式" r:id="rId3" imgW="3794973" imgH="4114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295400"/>
                        <a:ext cx="9144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5640" name="Rectangle 8"/>
          <p:cNvSpPr>
            <a:spLocks noChangeArrowheads="1"/>
          </p:cNvSpPr>
          <p:nvPr/>
        </p:nvSpPr>
        <p:spPr bwMode="auto">
          <a:xfrm>
            <a:off x="0" y="2743200"/>
            <a:ext cx="6172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首先试图将此变量变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与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 和 分离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25641" name="Object 9"/>
          <p:cNvGraphicFramePr>
            <a:graphicFrameLocks noChangeAspect="1"/>
          </p:cNvGraphicFramePr>
          <p:nvPr/>
        </p:nvGraphicFramePr>
        <p:xfrm>
          <a:off x="179388" y="3716338"/>
          <a:ext cx="4537075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66" name="Equation" r:id="rId5" imgW="1422360" imgH="203040" progId="Equation.DSMT4">
                  <p:embed/>
                </p:oleObj>
              </mc:Choice>
              <mc:Fallback>
                <p:oleObj name="Equation" r:id="rId5" imgW="1422360" imgH="20304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3716338"/>
                        <a:ext cx="4537075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5642" name="Rectangle 10"/>
          <p:cNvSpPr>
            <a:spLocks noChangeArrowheads="1"/>
          </p:cNvSpPr>
          <p:nvPr/>
        </p:nvSpPr>
        <p:spPr bwMode="auto">
          <a:xfrm>
            <a:off x="4876800" y="38862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代入</a:t>
            </a:r>
          </a:p>
        </p:txBody>
      </p:sp>
      <p:graphicFrame>
        <p:nvGraphicFramePr>
          <p:cNvPr id="325643" name="Object 11"/>
          <p:cNvGraphicFramePr>
            <a:graphicFrameLocks noChangeAspect="1"/>
          </p:cNvGraphicFramePr>
          <p:nvPr/>
        </p:nvGraphicFramePr>
        <p:xfrm>
          <a:off x="0" y="5105400"/>
          <a:ext cx="906303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67" name="公式" r:id="rId7" imgW="3954886" imgH="411480" progId="Equation.3">
                  <p:embed/>
                </p:oleObj>
              </mc:Choice>
              <mc:Fallback>
                <p:oleObj name="公式" r:id="rId7" imgW="3954886" imgH="4114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105400"/>
                        <a:ext cx="9063038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Line 2"/>
          <p:cNvSpPr>
            <a:spLocks noChangeShapeType="1"/>
          </p:cNvSpPr>
          <p:nvPr/>
        </p:nvSpPr>
        <p:spPr bwMode="auto">
          <a:xfrm flipH="1">
            <a:off x="4495800" y="1219200"/>
            <a:ext cx="46482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6899" name="Line 3"/>
          <p:cNvSpPr>
            <a:spLocks noChangeShapeType="1"/>
          </p:cNvSpPr>
          <p:nvPr/>
        </p:nvSpPr>
        <p:spPr bwMode="auto">
          <a:xfrm flipH="1">
            <a:off x="6096000" y="2819400"/>
            <a:ext cx="30480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6900" name="Rectangle 4"/>
          <p:cNvSpPr>
            <a:spLocks noChangeArrowheads="1"/>
          </p:cNvSpPr>
          <p:nvPr/>
        </p:nvSpPr>
        <p:spPr bwMode="auto">
          <a:xfrm>
            <a:off x="0" y="990600"/>
            <a:ext cx="426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两边除以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Y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，乘以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en-US" altLang="zh-CN" sz="2800" b="1" baseline="30000">
                <a:latin typeface="楷体_GB2312" pitchFamily="49" charset="-122"/>
                <a:ea typeface="楷体_GB2312" pitchFamily="49" charset="-122"/>
              </a:rPr>
              <a:t>2</a:t>
            </a:r>
            <a:endParaRPr lang="en-US" altLang="zh-CN" sz="28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36901" name="Rectangle 5"/>
          <p:cNvSpPr>
            <a:spLocks noChangeArrowheads="1"/>
          </p:cNvSpPr>
          <p:nvPr/>
        </p:nvSpPr>
        <p:spPr bwMode="auto">
          <a:xfrm>
            <a:off x="0" y="25908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令</a:t>
            </a:r>
          </a:p>
        </p:txBody>
      </p:sp>
      <p:graphicFrame>
        <p:nvGraphicFramePr>
          <p:cNvPr id="336903" name="Object 7"/>
          <p:cNvGraphicFramePr>
            <a:graphicFrameLocks noChangeAspect="1"/>
          </p:cNvGraphicFramePr>
          <p:nvPr/>
        </p:nvGraphicFramePr>
        <p:xfrm>
          <a:off x="0" y="1524000"/>
          <a:ext cx="89439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51" name="公式" r:id="rId3" imgW="3680566" imgH="411480" progId="Equation.3">
                  <p:embed/>
                </p:oleObj>
              </mc:Choice>
              <mc:Fallback>
                <p:oleObj name="公式" r:id="rId3" imgW="3680566" imgH="4114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524000"/>
                        <a:ext cx="894397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6904" name="Object 8"/>
          <p:cNvGraphicFramePr>
            <a:graphicFrameLocks noChangeAspect="1"/>
          </p:cNvGraphicFramePr>
          <p:nvPr/>
        </p:nvGraphicFramePr>
        <p:xfrm>
          <a:off x="0" y="3048000"/>
          <a:ext cx="9144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52" name="公式" r:id="rId5" imgW="4213895" imgH="411480" progId="Equation.3">
                  <p:embed/>
                </p:oleObj>
              </mc:Choice>
              <mc:Fallback>
                <p:oleObj name="公式" r:id="rId5" imgW="4213895" imgH="41148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048000"/>
                        <a:ext cx="9144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6905" name="Rectangle 9"/>
          <p:cNvSpPr>
            <a:spLocks noChangeArrowheads="1"/>
          </p:cNvSpPr>
          <p:nvPr/>
        </p:nvSpPr>
        <p:spPr bwMode="auto">
          <a:xfrm>
            <a:off x="0" y="4876800"/>
            <a:ext cx="2286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化简为两个方程</a:t>
            </a:r>
          </a:p>
        </p:txBody>
      </p:sp>
      <p:graphicFrame>
        <p:nvGraphicFramePr>
          <p:cNvPr id="336906" name="Object 10"/>
          <p:cNvGraphicFramePr>
            <a:graphicFrameLocks noChangeAspect="1"/>
          </p:cNvGraphicFramePr>
          <p:nvPr/>
        </p:nvGraphicFramePr>
        <p:xfrm>
          <a:off x="2514600" y="4419600"/>
          <a:ext cx="4433888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53" name="公式" r:id="rId7" imgW="1813489" imgH="365666" progId="Equation.3">
                  <p:embed/>
                </p:oleObj>
              </mc:Choice>
              <mc:Fallback>
                <p:oleObj name="公式" r:id="rId7" imgW="1813489" imgH="36566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419600"/>
                        <a:ext cx="4433888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6907" name="Object 11"/>
          <p:cNvGraphicFramePr>
            <a:graphicFrameLocks noChangeAspect="1"/>
          </p:cNvGraphicFramePr>
          <p:nvPr/>
        </p:nvGraphicFramePr>
        <p:xfrm>
          <a:off x="2509838" y="5562600"/>
          <a:ext cx="6634162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54" name="公式" r:id="rId9" imgW="2727889" imgH="411480" progId="Equation.3">
                  <p:embed/>
                </p:oleObj>
              </mc:Choice>
              <mc:Fallback>
                <p:oleObj name="公式" r:id="rId9" imgW="2727889" imgH="4114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9838" y="5562600"/>
                        <a:ext cx="6634162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9" name="Object 12"/>
          <p:cNvGraphicFramePr>
            <a:graphicFrameLocks noChangeAspect="1"/>
          </p:cNvGraphicFramePr>
          <p:nvPr/>
        </p:nvGraphicFramePr>
        <p:xfrm>
          <a:off x="0" y="0"/>
          <a:ext cx="906303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55" name="公式" r:id="rId11" imgW="3954886" imgH="411480" progId="Equation.3">
                  <p:embed/>
                </p:oleObj>
              </mc:Choice>
              <mc:Fallback>
                <p:oleObj name="公式" r:id="rId11" imgW="3954886" imgH="4114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063038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6909" name="AutoShape 13"/>
          <p:cNvSpPr>
            <a:spLocks/>
          </p:cNvSpPr>
          <p:nvPr/>
        </p:nvSpPr>
        <p:spPr bwMode="auto">
          <a:xfrm>
            <a:off x="1905000" y="4876800"/>
            <a:ext cx="457200" cy="1219200"/>
          </a:xfrm>
          <a:prstGeom prst="leftBrace">
            <a:avLst>
              <a:gd name="adj1" fmla="val 22222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Line 1026"/>
          <p:cNvSpPr>
            <a:spLocks noChangeShapeType="1"/>
          </p:cNvSpPr>
          <p:nvPr/>
        </p:nvSpPr>
        <p:spPr bwMode="auto">
          <a:xfrm flipH="1">
            <a:off x="6096000" y="2819400"/>
            <a:ext cx="30480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23" name="Rectangle 1027"/>
          <p:cNvSpPr>
            <a:spLocks noChangeArrowheads="1"/>
          </p:cNvSpPr>
          <p:nvPr/>
        </p:nvSpPr>
        <p:spPr bwMode="auto">
          <a:xfrm>
            <a:off x="0" y="2514600"/>
            <a:ext cx="2895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上边第一式化为</a:t>
            </a:r>
          </a:p>
        </p:txBody>
      </p:sp>
      <p:sp>
        <p:nvSpPr>
          <p:cNvPr id="337924" name="Rectangle 1028"/>
          <p:cNvSpPr>
            <a:spLocks noChangeArrowheads="1"/>
          </p:cNvSpPr>
          <p:nvPr/>
        </p:nvSpPr>
        <p:spPr bwMode="auto">
          <a:xfrm>
            <a:off x="-149225" y="4343400"/>
            <a:ext cx="40687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这称为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l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阶球贝塞尔方程</a:t>
            </a:r>
          </a:p>
        </p:txBody>
      </p:sp>
      <p:graphicFrame>
        <p:nvGraphicFramePr>
          <p:cNvPr id="38917" name="Object 1029"/>
          <p:cNvGraphicFramePr>
            <a:graphicFrameLocks noChangeAspect="1"/>
          </p:cNvGraphicFramePr>
          <p:nvPr/>
        </p:nvGraphicFramePr>
        <p:xfrm>
          <a:off x="685800" y="0"/>
          <a:ext cx="4433888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80" name="公式" r:id="rId3" imgW="1813489" imgH="365666" progId="Equation.3">
                  <p:embed/>
                </p:oleObj>
              </mc:Choice>
              <mc:Fallback>
                <p:oleObj name="公式" r:id="rId3" imgW="1813489" imgH="365666" progId="Equation.3">
                  <p:embed/>
                  <p:pic>
                    <p:nvPicPr>
                      <p:cNvPr id="0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0"/>
                        <a:ext cx="4433888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8" name="Object 1030"/>
          <p:cNvGraphicFramePr>
            <a:graphicFrameLocks noChangeAspect="1"/>
          </p:cNvGraphicFramePr>
          <p:nvPr/>
        </p:nvGraphicFramePr>
        <p:xfrm>
          <a:off x="533400" y="1219200"/>
          <a:ext cx="663416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81" name="公式" r:id="rId5" imgW="2727889" imgH="411480" progId="Equation.3">
                  <p:embed/>
                </p:oleObj>
              </mc:Choice>
              <mc:Fallback>
                <p:oleObj name="公式" r:id="rId5" imgW="2727889" imgH="411480" progId="Equation.3">
                  <p:embed/>
                  <p:pic>
                    <p:nvPicPr>
                      <p:cNvPr id="0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19200"/>
                        <a:ext cx="663416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27" name="Object 1031"/>
          <p:cNvGraphicFramePr>
            <a:graphicFrameLocks noChangeAspect="1"/>
          </p:cNvGraphicFramePr>
          <p:nvPr/>
        </p:nvGraphicFramePr>
        <p:xfrm>
          <a:off x="1371600" y="3124200"/>
          <a:ext cx="55943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82" name="公式" r:id="rId7" imgW="2293655" imgH="388573" progId="Equation.3">
                  <p:embed/>
                </p:oleObj>
              </mc:Choice>
              <mc:Fallback>
                <p:oleObj name="公式" r:id="rId7" imgW="2293655" imgH="388573" progId="Equation.3">
                  <p:embed/>
                  <p:pic>
                    <p:nvPicPr>
                      <p:cNvPr id="0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124200"/>
                        <a:ext cx="559435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28" name="Object 1032"/>
          <p:cNvGraphicFramePr>
            <a:graphicFrameLocks noChangeAspect="1"/>
          </p:cNvGraphicFramePr>
          <p:nvPr/>
        </p:nvGraphicFramePr>
        <p:xfrm>
          <a:off x="6124575" y="4343400"/>
          <a:ext cx="1474788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83" name="公式" r:id="rId9" imgW="388726" imgH="144654" progId="Equation.3">
                  <p:embed/>
                </p:oleObj>
              </mc:Choice>
              <mc:Fallback>
                <p:oleObj name="公式" r:id="rId9" imgW="388726" imgH="144654" progId="Equation.3">
                  <p:embed/>
                  <p:pic>
                    <p:nvPicPr>
                      <p:cNvPr id="0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4575" y="4343400"/>
                        <a:ext cx="1474788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29" name="Object 1033"/>
          <p:cNvGraphicFramePr>
            <a:graphicFrameLocks noChangeAspect="1"/>
          </p:cNvGraphicFramePr>
          <p:nvPr/>
        </p:nvGraphicFramePr>
        <p:xfrm>
          <a:off x="6048375" y="5181600"/>
          <a:ext cx="3095625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84" name="公式" r:id="rId11" imgW="830615" imgH="411480" progId="Equation.3">
                  <p:embed/>
                </p:oleObj>
              </mc:Choice>
              <mc:Fallback>
                <p:oleObj name="公式" r:id="rId11" imgW="830615" imgH="411480" progId="Equation.3">
                  <p:embed/>
                  <p:pic>
                    <p:nvPicPr>
                      <p:cNvPr id="0" name="Object 10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375" y="5181600"/>
                        <a:ext cx="3095625" cy="129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30" name="Rectangle 1034"/>
          <p:cNvSpPr>
            <a:spLocks noChangeArrowheads="1"/>
          </p:cNvSpPr>
          <p:nvPr/>
        </p:nvSpPr>
        <p:spPr bwMode="auto">
          <a:xfrm>
            <a:off x="7408863" y="1219200"/>
            <a:ext cx="1735137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称为球函数方程</a:t>
            </a:r>
          </a:p>
        </p:txBody>
      </p:sp>
      <p:sp>
        <p:nvSpPr>
          <p:cNvPr id="38923" name="AutoShape 1035"/>
          <p:cNvSpPr>
            <a:spLocks/>
          </p:cNvSpPr>
          <p:nvPr/>
        </p:nvSpPr>
        <p:spPr bwMode="auto">
          <a:xfrm>
            <a:off x="0" y="533400"/>
            <a:ext cx="457200" cy="1219200"/>
          </a:xfrm>
          <a:prstGeom prst="leftBrace">
            <a:avLst>
              <a:gd name="adj1" fmla="val 22222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37932" name="Rectangle 1036"/>
          <p:cNvSpPr>
            <a:spLocks noChangeArrowheads="1"/>
          </p:cNvSpPr>
          <p:nvPr/>
        </p:nvSpPr>
        <p:spPr bwMode="auto">
          <a:xfrm>
            <a:off x="4524375" y="49530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令</a:t>
            </a:r>
          </a:p>
        </p:txBody>
      </p:sp>
      <p:sp>
        <p:nvSpPr>
          <p:cNvPr id="337933" name="AutoShape 1037"/>
          <p:cNvSpPr>
            <a:spLocks/>
          </p:cNvSpPr>
          <p:nvPr/>
        </p:nvSpPr>
        <p:spPr bwMode="auto">
          <a:xfrm>
            <a:off x="5591175" y="4724400"/>
            <a:ext cx="457200" cy="1219200"/>
          </a:xfrm>
          <a:prstGeom prst="leftBrace">
            <a:avLst>
              <a:gd name="adj1" fmla="val 22222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37934" name="Rectangle 1038"/>
          <p:cNvSpPr>
            <a:spLocks noChangeArrowheads="1"/>
          </p:cNvSpPr>
          <p:nvPr/>
        </p:nvSpPr>
        <p:spPr bwMode="auto">
          <a:xfrm>
            <a:off x="0" y="4970463"/>
            <a:ext cx="3805238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若  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k=0 (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物理意义！）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 </a:t>
            </a:r>
          </a:p>
        </p:txBody>
      </p:sp>
      <p:sp>
        <p:nvSpPr>
          <p:cNvPr id="337935" name="Rectangle 1039"/>
          <p:cNvSpPr>
            <a:spLocks noChangeArrowheads="1"/>
          </p:cNvSpPr>
          <p:nvPr/>
        </p:nvSpPr>
        <p:spPr bwMode="auto">
          <a:xfrm>
            <a:off x="0" y="5638800"/>
            <a:ext cx="30543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l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阶球贝塞尔方程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退化为欧拉型方程</a:t>
            </a:r>
          </a:p>
        </p:txBody>
      </p:sp>
      <p:sp>
        <p:nvSpPr>
          <p:cNvPr id="337936" name="Line 1040"/>
          <p:cNvSpPr>
            <a:spLocks noChangeShapeType="1"/>
          </p:cNvSpPr>
          <p:nvPr/>
        </p:nvSpPr>
        <p:spPr bwMode="auto">
          <a:xfrm flipH="1" flipV="1">
            <a:off x="4191000" y="4267200"/>
            <a:ext cx="0" cy="259080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37" name="Line 1041"/>
          <p:cNvSpPr>
            <a:spLocks noChangeShapeType="1"/>
          </p:cNvSpPr>
          <p:nvPr/>
        </p:nvSpPr>
        <p:spPr bwMode="auto">
          <a:xfrm flipH="1">
            <a:off x="0" y="4267200"/>
            <a:ext cx="41148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Line 1026"/>
          <p:cNvSpPr>
            <a:spLocks noChangeShapeType="1"/>
          </p:cNvSpPr>
          <p:nvPr/>
        </p:nvSpPr>
        <p:spPr bwMode="auto">
          <a:xfrm flipH="1">
            <a:off x="1676400" y="914400"/>
            <a:ext cx="7467600" cy="7620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6660" name="Rectangle 1028"/>
          <p:cNvSpPr>
            <a:spLocks noChangeArrowheads="1"/>
          </p:cNvSpPr>
          <p:nvPr/>
        </p:nvSpPr>
        <p:spPr bwMode="auto">
          <a:xfrm>
            <a:off x="6151563" y="304800"/>
            <a:ext cx="29924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l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阶球贝塞尔方程</a:t>
            </a:r>
          </a:p>
        </p:txBody>
      </p:sp>
      <p:graphicFrame>
        <p:nvGraphicFramePr>
          <p:cNvPr id="39940" name="Object 1031"/>
          <p:cNvGraphicFramePr>
            <a:graphicFrameLocks noChangeAspect="1"/>
          </p:cNvGraphicFramePr>
          <p:nvPr/>
        </p:nvGraphicFramePr>
        <p:xfrm>
          <a:off x="0" y="0"/>
          <a:ext cx="55943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03" name="公式" r:id="rId3" imgW="2293655" imgH="388573" progId="Equation.3">
                  <p:embed/>
                </p:oleObj>
              </mc:Choice>
              <mc:Fallback>
                <p:oleObj name="公式" r:id="rId3" imgW="2293655" imgH="388573" progId="Equation.3">
                  <p:embed/>
                  <p:pic>
                    <p:nvPicPr>
                      <p:cNvPr id="0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559435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1" name="Object 1032"/>
          <p:cNvGraphicFramePr>
            <a:graphicFrameLocks noChangeAspect="1"/>
          </p:cNvGraphicFramePr>
          <p:nvPr/>
        </p:nvGraphicFramePr>
        <p:xfrm>
          <a:off x="838200" y="1111250"/>
          <a:ext cx="13716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04" name="公式" r:id="rId5" imgW="388726" imgH="144654" progId="Equation.3">
                  <p:embed/>
                </p:oleObj>
              </mc:Choice>
              <mc:Fallback>
                <p:oleObj name="公式" r:id="rId5" imgW="388726" imgH="144654" progId="Equation.3">
                  <p:embed/>
                  <p:pic>
                    <p:nvPicPr>
                      <p:cNvPr id="0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11250"/>
                        <a:ext cx="1371600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2" name="Object 1033"/>
          <p:cNvGraphicFramePr>
            <a:graphicFrameLocks noChangeAspect="1"/>
          </p:cNvGraphicFramePr>
          <p:nvPr/>
        </p:nvGraphicFramePr>
        <p:xfrm>
          <a:off x="762000" y="1905000"/>
          <a:ext cx="2667000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05" name="公式" r:id="rId7" imgW="830615" imgH="411480" progId="Equation.3">
                  <p:embed/>
                </p:oleObj>
              </mc:Choice>
              <mc:Fallback>
                <p:oleObj name="公式" r:id="rId7" imgW="830615" imgH="411480" progId="Equation.3">
                  <p:embed/>
                  <p:pic>
                    <p:nvPicPr>
                      <p:cNvPr id="0" name="Object 10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905000"/>
                        <a:ext cx="2667000" cy="1119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3" name="AutoShape 1037"/>
          <p:cNvSpPr>
            <a:spLocks/>
          </p:cNvSpPr>
          <p:nvPr/>
        </p:nvSpPr>
        <p:spPr bwMode="auto">
          <a:xfrm>
            <a:off x="304800" y="1447800"/>
            <a:ext cx="457200" cy="1219200"/>
          </a:xfrm>
          <a:prstGeom prst="leftBrace">
            <a:avLst>
              <a:gd name="adj1" fmla="val 22222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26670" name="Object 1038"/>
          <p:cNvGraphicFramePr>
            <a:graphicFrameLocks noChangeAspect="1"/>
          </p:cNvGraphicFramePr>
          <p:nvPr/>
        </p:nvGraphicFramePr>
        <p:xfrm>
          <a:off x="457200" y="3200400"/>
          <a:ext cx="3810000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06" name="公式" r:id="rId9" imgW="1204031" imgH="411480" progId="Equation.3">
                  <p:embed/>
                </p:oleObj>
              </mc:Choice>
              <mc:Fallback>
                <p:oleObj name="公式" r:id="rId9" imgW="1204031" imgH="411480" progId="Equation.3">
                  <p:embed/>
                  <p:pic>
                    <p:nvPicPr>
                      <p:cNvPr id="0" name="Object 10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200400"/>
                        <a:ext cx="3810000" cy="1119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6671" name="Line 1039"/>
          <p:cNvSpPr>
            <a:spLocks noChangeShapeType="1"/>
          </p:cNvSpPr>
          <p:nvPr/>
        </p:nvSpPr>
        <p:spPr bwMode="auto">
          <a:xfrm flipH="1">
            <a:off x="3276600" y="2971800"/>
            <a:ext cx="5867400" cy="7620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26672" name="Object 1040"/>
          <p:cNvGraphicFramePr>
            <a:graphicFrameLocks noChangeAspect="1"/>
          </p:cNvGraphicFramePr>
          <p:nvPr/>
        </p:nvGraphicFramePr>
        <p:xfrm>
          <a:off x="4267200" y="3200400"/>
          <a:ext cx="3692525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07" name="公式" r:id="rId11" imgW="1165754" imgH="411480" progId="Equation.3">
                  <p:embed/>
                </p:oleObj>
              </mc:Choice>
              <mc:Fallback>
                <p:oleObj name="公式" r:id="rId11" imgW="1165754" imgH="411480" progId="Equation.3">
                  <p:embed/>
                  <p:pic>
                    <p:nvPicPr>
                      <p:cNvPr id="0" name="Object 10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3200400"/>
                        <a:ext cx="3692525" cy="1119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6673" name="Object 1041"/>
          <p:cNvGraphicFramePr>
            <a:graphicFrameLocks noChangeAspect="1"/>
          </p:cNvGraphicFramePr>
          <p:nvPr/>
        </p:nvGraphicFramePr>
        <p:xfrm>
          <a:off x="1219200" y="4419600"/>
          <a:ext cx="6165850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08" name="公式" r:id="rId13" imgW="1966173" imgH="411480" progId="Equation.3">
                  <p:embed/>
                </p:oleObj>
              </mc:Choice>
              <mc:Fallback>
                <p:oleObj name="公式" r:id="rId13" imgW="1966173" imgH="411480" progId="Equation.3">
                  <p:embed/>
                  <p:pic>
                    <p:nvPicPr>
                      <p:cNvPr id="0" name="Object 10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419600"/>
                        <a:ext cx="6165850" cy="1119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6674" name="Line 1042"/>
          <p:cNvSpPr>
            <a:spLocks noChangeShapeType="1"/>
          </p:cNvSpPr>
          <p:nvPr/>
        </p:nvSpPr>
        <p:spPr bwMode="auto">
          <a:xfrm flipH="1">
            <a:off x="4114800" y="5486400"/>
            <a:ext cx="5029200" cy="7620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26675" name="Object 1043"/>
          <p:cNvGraphicFramePr>
            <a:graphicFrameLocks noChangeAspect="1"/>
          </p:cNvGraphicFramePr>
          <p:nvPr/>
        </p:nvGraphicFramePr>
        <p:xfrm>
          <a:off x="457200" y="5799138"/>
          <a:ext cx="5853113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09" name="公式" r:id="rId15" imgW="1859422" imgH="388573" progId="Equation.3">
                  <p:embed/>
                </p:oleObj>
              </mc:Choice>
              <mc:Fallback>
                <p:oleObj name="公式" r:id="rId15" imgW="1859422" imgH="388573" progId="Equation.3">
                  <p:embed/>
                  <p:pic>
                    <p:nvPicPr>
                      <p:cNvPr id="0" name="Object 10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5799138"/>
                        <a:ext cx="5853113" cy="105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6676" name="Object 1044"/>
          <p:cNvGraphicFramePr>
            <a:graphicFrameLocks noChangeAspect="1"/>
          </p:cNvGraphicFramePr>
          <p:nvPr/>
        </p:nvGraphicFramePr>
        <p:xfrm>
          <a:off x="6324600" y="6248400"/>
          <a:ext cx="129540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10" name="公式" r:id="rId17" imgW="259009" imgH="68721" progId="Equation.3">
                  <p:embed/>
                </p:oleObj>
              </mc:Choice>
              <mc:Fallback>
                <p:oleObj name="公式" r:id="rId17" imgW="259009" imgH="68721" progId="Equation.3">
                  <p:embed/>
                  <p:pic>
                    <p:nvPicPr>
                      <p:cNvPr id="0" name="Object 10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6248400"/>
                        <a:ext cx="1295400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Line 2"/>
          <p:cNvSpPr>
            <a:spLocks noChangeShapeType="1"/>
          </p:cNvSpPr>
          <p:nvPr/>
        </p:nvSpPr>
        <p:spPr bwMode="auto">
          <a:xfrm flipH="1">
            <a:off x="1676400" y="914400"/>
            <a:ext cx="7467600" cy="7620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151563" y="304800"/>
            <a:ext cx="29924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l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阶球贝塞尔方程</a:t>
            </a:r>
          </a:p>
        </p:txBody>
      </p:sp>
      <p:graphicFrame>
        <p:nvGraphicFramePr>
          <p:cNvPr id="40964" name="Object 4"/>
          <p:cNvGraphicFramePr>
            <a:graphicFrameLocks noChangeAspect="1"/>
          </p:cNvGraphicFramePr>
          <p:nvPr/>
        </p:nvGraphicFramePr>
        <p:xfrm>
          <a:off x="0" y="0"/>
          <a:ext cx="55943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25" name="公式" r:id="rId3" imgW="2293655" imgH="388573" progId="Equation.3">
                  <p:embed/>
                </p:oleObj>
              </mc:Choice>
              <mc:Fallback>
                <p:oleObj name="公式" r:id="rId3" imgW="2293655" imgH="38857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559435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5" name="Object 5"/>
          <p:cNvGraphicFramePr>
            <a:graphicFrameLocks noChangeAspect="1"/>
          </p:cNvGraphicFramePr>
          <p:nvPr/>
        </p:nvGraphicFramePr>
        <p:xfrm>
          <a:off x="838200" y="1111250"/>
          <a:ext cx="13716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26" name="公式" r:id="rId5" imgW="388726" imgH="144654" progId="Equation.3">
                  <p:embed/>
                </p:oleObj>
              </mc:Choice>
              <mc:Fallback>
                <p:oleObj name="公式" r:id="rId5" imgW="388726" imgH="144654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11250"/>
                        <a:ext cx="1371600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6" name="Object 6"/>
          <p:cNvGraphicFramePr>
            <a:graphicFrameLocks noChangeAspect="1"/>
          </p:cNvGraphicFramePr>
          <p:nvPr/>
        </p:nvGraphicFramePr>
        <p:xfrm>
          <a:off x="762000" y="1905000"/>
          <a:ext cx="2667000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27" name="公式" r:id="rId7" imgW="830615" imgH="411480" progId="Equation.3">
                  <p:embed/>
                </p:oleObj>
              </mc:Choice>
              <mc:Fallback>
                <p:oleObj name="公式" r:id="rId7" imgW="830615" imgH="411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905000"/>
                        <a:ext cx="2667000" cy="1119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7" name="AutoShape 8"/>
          <p:cNvSpPr>
            <a:spLocks/>
          </p:cNvSpPr>
          <p:nvPr/>
        </p:nvSpPr>
        <p:spPr bwMode="auto">
          <a:xfrm>
            <a:off x="304800" y="1447800"/>
            <a:ext cx="457200" cy="1219200"/>
          </a:xfrm>
          <a:prstGeom prst="leftBrace">
            <a:avLst>
              <a:gd name="adj1" fmla="val 22222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27690" name="Line 10"/>
          <p:cNvSpPr>
            <a:spLocks noChangeShapeType="1"/>
          </p:cNvSpPr>
          <p:nvPr/>
        </p:nvSpPr>
        <p:spPr bwMode="auto">
          <a:xfrm flipH="1">
            <a:off x="3276600" y="2971800"/>
            <a:ext cx="5867400" cy="7620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693" name="Line 13"/>
          <p:cNvSpPr>
            <a:spLocks noChangeShapeType="1"/>
          </p:cNvSpPr>
          <p:nvPr/>
        </p:nvSpPr>
        <p:spPr bwMode="auto">
          <a:xfrm flipH="1">
            <a:off x="5562600" y="5257800"/>
            <a:ext cx="3581400" cy="7620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696" name="AutoShape 16"/>
          <p:cNvSpPr>
            <a:spLocks noChangeArrowheads="1"/>
          </p:cNvSpPr>
          <p:nvPr/>
        </p:nvSpPr>
        <p:spPr bwMode="auto">
          <a:xfrm>
            <a:off x="457200" y="50292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27697" name="Object 17"/>
          <p:cNvGraphicFramePr>
            <a:graphicFrameLocks noChangeAspect="1"/>
          </p:cNvGraphicFramePr>
          <p:nvPr/>
        </p:nvGraphicFramePr>
        <p:xfrm>
          <a:off x="2071688" y="3581400"/>
          <a:ext cx="519747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28" name="公式" r:id="rId9" imgW="2126086" imgH="388573" progId="Equation.3">
                  <p:embed/>
                </p:oleObj>
              </mc:Choice>
              <mc:Fallback>
                <p:oleObj name="公式" r:id="rId9" imgW="2126086" imgH="388573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88" y="3581400"/>
                        <a:ext cx="5197475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698" name="Rectangle 18"/>
          <p:cNvSpPr>
            <a:spLocks noChangeArrowheads="1"/>
          </p:cNvSpPr>
          <p:nvPr/>
        </p:nvSpPr>
        <p:spPr bwMode="auto">
          <a:xfrm>
            <a:off x="1928813" y="4560888"/>
            <a:ext cx="4513262" cy="95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为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l+1/2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阶贝塞尔方程</a:t>
            </a:r>
            <a:endParaRPr lang="en-US" altLang="zh-CN" sz="2800" b="1">
              <a:latin typeface="Book Antiqua" panose="02040602050305030304" pitchFamily="18" charset="0"/>
              <a:ea typeface="楷体_GB2312" pitchFamily="49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（注意不是球贝塞尔方程）</a:t>
            </a:r>
          </a:p>
        </p:txBody>
      </p:sp>
      <p:graphicFrame>
        <p:nvGraphicFramePr>
          <p:cNvPr id="327699" name="Object 19"/>
          <p:cNvGraphicFramePr>
            <a:graphicFrameLocks noChangeAspect="1"/>
          </p:cNvGraphicFramePr>
          <p:nvPr/>
        </p:nvGraphicFramePr>
        <p:xfrm>
          <a:off x="1905000" y="5486400"/>
          <a:ext cx="663416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29" name="公式" r:id="rId11" imgW="2727889" imgH="411480" progId="Equation.3">
                  <p:embed/>
                </p:oleObj>
              </mc:Choice>
              <mc:Fallback>
                <p:oleObj name="公式" r:id="rId11" imgW="2727889" imgH="4114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486400"/>
                        <a:ext cx="663416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00" name="AutoShape 20"/>
          <p:cNvSpPr>
            <a:spLocks/>
          </p:cNvSpPr>
          <p:nvPr/>
        </p:nvSpPr>
        <p:spPr bwMode="auto">
          <a:xfrm>
            <a:off x="1371600" y="4038600"/>
            <a:ext cx="381000" cy="2057400"/>
          </a:xfrm>
          <a:prstGeom prst="leftBrace">
            <a:avLst>
              <a:gd name="adj1" fmla="val 45000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Line 2"/>
          <p:cNvSpPr>
            <a:spLocks noChangeShapeType="1"/>
          </p:cNvSpPr>
          <p:nvPr/>
        </p:nvSpPr>
        <p:spPr bwMode="auto">
          <a:xfrm flipH="1">
            <a:off x="2590800" y="3657600"/>
            <a:ext cx="64770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3043" name="Rectangle 3"/>
          <p:cNvSpPr>
            <a:spLocks noChangeArrowheads="1"/>
          </p:cNvSpPr>
          <p:nvPr/>
        </p:nvSpPr>
        <p:spPr bwMode="auto">
          <a:xfrm>
            <a:off x="4495800" y="228600"/>
            <a:ext cx="29924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l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阶球贝塞尔方程</a:t>
            </a:r>
          </a:p>
        </p:txBody>
      </p:sp>
      <p:graphicFrame>
        <p:nvGraphicFramePr>
          <p:cNvPr id="343044" name="Object 4"/>
          <p:cNvGraphicFramePr>
            <a:graphicFrameLocks noChangeAspect="1"/>
          </p:cNvGraphicFramePr>
          <p:nvPr/>
        </p:nvGraphicFramePr>
        <p:xfrm>
          <a:off x="2971800" y="685800"/>
          <a:ext cx="55943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85" name="公式" r:id="rId3" imgW="2293655" imgH="388573" progId="Equation.3">
                  <p:embed/>
                </p:oleObj>
              </mc:Choice>
              <mc:Fallback>
                <p:oleObj name="公式" r:id="rId3" imgW="2293655" imgH="38857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685800"/>
                        <a:ext cx="559435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45" name="Object 5"/>
          <p:cNvGraphicFramePr>
            <a:graphicFrameLocks noChangeAspect="1"/>
          </p:cNvGraphicFramePr>
          <p:nvPr/>
        </p:nvGraphicFramePr>
        <p:xfrm>
          <a:off x="0" y="0"/>
          <a:ext cx="13716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86" name="公式" r:id="rId5" imgW="388726" imgH="144654" progId="Equation.3">
                  <p:embed/>
                </p:oleObj>
              </mc:Choice>
              <mc:Fallback>
                <p:oleObj name="公式" r:id="rId5" imgW="388726" imgH="144654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3716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46" name="Object 6"/>
          <p:cNvGraphicFramePr>
            <a:graphicFrameLocks noChangeAspect="1"/>
          </p:cNvGraphicFramePr>
          <p:nvPr/>
        </p:nvGraphicFramePr>
        <p:xfrm>
          <a:off x="0" y="609600"/>
          <a:ext cx="2438400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87" name="公式" r:id="rId7" imgW="830615" imgH="411480" progId="Equation.3">
                  <p:embed/>
                </p:oleObj>
              </mc:Choice>
              <mc:Fallback>
                <p:oleObj name="公式" r:id="rId7" imgW="830615" imgH="411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09600"/>
                        <a:ext cx="2438400" cy="1122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3048" name="AutoShape 8"/>
          <p:cNvSpPr>
            <a:spLocks/>
          </p:cNvSpPr>
          <p:nvPr/>
        </p:nvSpPr>
        <p:spPr bwMode="auto">
          <a:xfrm>
            <a:off x="2286000" y="1219200"/>
            <a:ext cx="533400" cy="3657600"/>
          </a:xfrm>
          <a:prstGeom prst="leftBrace">
            <a:avLst>
              <a:gd name="adj1" fmla="val 5714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43050" name="Line 10"/>
          <p:cNvSpPr>
            <a:spLocks noChangeShapeType="1"/>
          </p:cNvSpPr>
          <p:nvPr/>
        </p:nvSpPr>
        <p:spPr bwMode="auto">
          <a:xfrm flipH="1" flipV="1">
            <a:off x="2667000" y="1828800"/>
            <a:ext cx="6477000" cy="7620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43056" name="Object 16"/>
          <p:cNvGraphicFramePr>
            <a:graphicFrameLocks noChangeAspect="1"/>
          </p:cNvGraphicFramePr>
          <p:nvPr/>
        </p:nvGraphicFramePr>
        <p:xfrm>
          <a:off x="2743200" y="2514600"/>
          <a:ext cx="5837238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88" name="公式" r:id="rId9" imgW="2392751" imgH="388573" progId="Equation.3">
                  <p:embed/>
                </p:oleObj>
              </mc:Choice>
              <mc:Fallback>
                <p:oleObj name="公式" r:id="rId9" imgW="2392751" imgH="38857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514600"/>
                        <a:ext cx="5837238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58" name="Object 18"/>
          <p:cNvGraphicFramePr>
            <a:graphicFrameLocks noChangeAspect="1"/>
          </p:cNvGraphicFramePr>
          <p:nvPr/>
        </p:nvGraphicFramePr>
        <p:xfrm>
          <a:off x="2743200" y="3657600"/>
          <a:ext cx="23844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89" name="公式" r:id="rId11" imgW="960333" imgH="411480" progId="Equation.3">
                  <p:embed/>
                </p:oleObj>
              </mc:Choice>
              <mc:Fallback>
                <p:oleObj name="公式" r:id="rId11" imgW="960333" imgH="41148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657600"/>
                        <a:ext cx="23844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59" name="Object 19"/>
          <p:cNvGraphicFramePr>
            <a:graphicFrameLocks noChangeAspect="1"/>
          </p:cNvGraphicFramePr>
          <p:nvPr/>
        </p:nvGraphicFramePr>
        <p:xfrm>
          <a:off x="2819400" y="4800600"/>
          <a:ext cx="444500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90" name="公式" r:id="rId13" imgW="1516203" imgH="175197" progId="Equation.3">
                  <p:embed/>
                </p:oleObj>
              </mc:Choice>
              <mc:Fallback>
                <p:oleObj name="公式" r:id="rId13" imgW="1516203" imgH="175197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800600"/>
                        <a:ext cx="4445000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3060" name="Line 20"/>
          <p:cNvSpPr>
            <a:spLocks noChangeShapeType="1"/>
          </p:cNvSpPr>
          <p:nvPr/>
        </p:nvSpPr>
        <p:spPr bwMode="auto">
          <a:xfrm flipH="1">
            <a:off x="-76200" y="3657600"/>
            <a:ext cx="23622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43061" name="Object 21"/>
          <p:cNvGraphicFramePr>
            <a:graphicFrameLocks noChangeAspect="1"/>
          </p:cNvGraphicFramePr>
          <p:nvPr/>
        </p:nvGraphicFramePr>
        <p:xfrm>
          <a:off x="2819400" y="5715000"/>
          <a:ext cx="226536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91" name="公式" r:id="rId15" imgW="906745" imgH="175197" progId="Equation.3">
                  <p:embed/>
                </p:oleObj>
              </mc:Choice>
              <mc:Fallback>
                <p:oleObj name="公式" r:id="rId15" imgW="906745" imgH="175197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5715000"/>
                        <a:ext cx="2265363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62" name="Object 22"/>
          <p:cNvGraphicFramePr>
            <a:graphicFrameLocks noChangeAspect="1"/>
          </p:cNvGraphicFramePr>
          <p:nvPr/>
        </p:nvGraphicFramePr>
        <p:xfrm>
          <a:off x="0" y="2590800"/>
          <a:ext cx="1401763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92" name="公式" r:id="rId17" imgW="556295" imgH="144654" progId="Equation.3">
                  <p:embed/>
                </p:oleObj>
              </mc:Choice>
              <mc:Fallback>
                <p:oleObj name="公式" r:id="rId17" imgW="556295" imgH="144654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590800"/>
                        <a:ext cx="1401763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3063" name="Rectangle 23"/>
          <p:cNvSpPr>
            <a:spLocks noChangeArrowheads="1"/>
          </p:cNvSpPr>
          <p:nvPr/>
        </p:nvSpPr>
        <p:spPr bwMode="auto">
          <a:xfrm>
            <a:off x="2514600" y="1905000"/>
            <a:ext cx="2695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连带勒让德方程</a:t>
            </a:r>
          </a:p>
        </p:txBody>
      </p:sp>
      <p:sp>
        <p:nvSpPr>
          <p:cNvPr id="343064" name="Line 24"/>
          <p:cNvSpPr>
            <a:spLocks noChangeShapeType="1"/>
          </p:cNvSpPr>
          <p:nvPr/>
        </p:nvSpPr>
        <p:spPr bwMode="auto">
          <a:xfrm flipH="1" flipV="1">
            <a:off x="0" y="1828800"/>
            <a:ext cx="24384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Line 2"/>
          <p:cNvSpPr>
            <a:spLocks noChangeShapeType="1"/>
          </p:cNvSpPr>
          <p:nvPr/>
        </p:nvSpPr>
        <p:spPr bwMode="auto">
          <a:xfrm flipH="1">
            <a:off x="3352800" y="1981200"/>
            <a:ext cx="5791200" cy="7620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947" name="Rectangle 3"/>
          <p:cNvSpPr>
            <a:spLocks noChangeArrowheads="1"/>
          </p:cNvSpPr>
          <p:nvPr/>
        </p:nvSpPr>
        <p:spPr bwMode="auto">
          <a:xfrm>
            <a:off x="0" y="228600"/>
            <a:ext cx="2873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）、柱坐标系</a:t>
            </a:r>
          </a:p>
        </p:txBody>
      </p:sp>
      <p:sp>
        <p:nvSpPr>
          <p:cNvPr id="338948" name="Line 4"/>
          <p:cNvSpPr>
            <a:spLocks noChangeShapeType="1"/>
          </p:cNvSpPr>
          <p:nvPr/>
        </p:nvSpPr>
        <p:spPr bwMode="auto">
          <a:xfrm flipH="1">
            <a:off x="4953000" y="3733800"/>
            <a:ext cx="41910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949" name="Rectangle 5"/>
          <p:cNvSpPr>
            <a:spLocks noChangeArrowheads="1"/>
          </p:cNvSpPr>
          <p:nvPr/>
        </p:nvSpPr>
        <p:spPr bwMode="auto">
          <a:xfrm>
            <a:off x="685800" y="2133600"/>
            <a:ext cx="6172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试图将变量变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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与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 和 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z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分离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38950" name="Object 6"/>
          <p:cNvGraphicFramePr>
            <a:graphicFrameLocks noChangeAspect="1"/>
          </p:cNvGraphicFramePr>
          <p:nvPr/>
        </p:nvGraphicFramePr>
        <p:xfrm>
          <a:off x="1295400" y="2895600"/>
          <a:ext cx="4922838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73" name="公式" r:id="rId3" imgW="1661231" imgH="175197" progId="Equation.3">
                  <p:embed/>
                </p:oleObj>
              </mc:Choice>
              <mc:Fallback>
                <p:oleObj name="公式" r:id="rId3" imgW="1661231" imgH="175197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895600"/>
                        <a:ext cx="4922838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951" name="Rectangle 7"/>
          <p:cNvSpPr>
            <a:spLocks noChangeArrowheads="1"/>
          </p:cNvSpPr>
          <p:nvPr/>
        </p:nvSpPr>
        <p:spPr bwMode="auto">
          <a:xfrm>
            <a:off x="7848600" y="25146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代入</a:t>
            </a:r>
          </a:p>
        </p:txBody>
      </p:sp>
      <p:graphicFrame>
        <p:nvGraphicFramePr>
          <p:cNvPr id="338952" name="Object 8"/>
          <p:cNvGraphicFramePr>
            <a:graphicFrameLocks noChangeAspect="1"/>
          </p:cNvGraphicFramePr>
          <p:nvPr/>
        </p:nvGraphicFramePr>
        <p:xfrm>
          <a:off x="850900" y="762000"/>
          <a:ext cx="60039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74" name="公式" r:id="rId5" imgW="2316622" imgH="411480" progId="Equation.3">
                  <p:embed/>
                </p:oleObj>
              </mc:Choice>
              <mc:Fallback>
                <p:oleObj name="公式" r:id="rId5" imgW="2316622" imgH="41148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762000"/>
                        <a:ext cx="60039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953" name="Object 9"/>
          <p:cNvGraphicFramePr>
            <a:graphicFrameLocks noChangeAspect="1"/>
          </p:cNvGraphicFramePr>
          <p:nvPr/>
        </p:nvGraphicFramePr>
        <p:xfrm>
          <a:off x="712788" y="3886200"/>
          <a:ext cx="82772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75" name="公式" r:id="rId7" imgW="3398591" imgH="411480" progId="Equation.3">
                  <p:embed/>
                </p:oleObj>
              </mc:Choice>
              <mc:Fallback>
                <p:oleObj name="公式" r:id="rId7" imgW="3398591" imgH="41148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788" y="3886200"/>
                        <a:ext cx="82772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954" name="Object 10"/>
          <p:cNvGraphicFramePr>
            <a:graphicFrameLocks noChangeAspect="1"/>
          </p:cNvGraphicFramePr>
          <p:nvPr/>
        </p:nvGraphicFramePr>
        <p:xfrm>
          <a:off x="1600200" y="5791200"/>
          <a:ext cx="720566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76" name="公式" r:id="rId9" imgW="2789133" imgH="411480" progId="Equation.3">
                  <p:embed/>
                </p:oleObj>
              </mc:Choice>
              <mc:Fallback>
                <p:oleObj name="公式" r:id="rId9" imgW="2789133" imgH="41148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791200"/>
                        <a:ext cx="720566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955" name="Rectangle 11"/>
          <p:cNvSpPr>
            <a:spLocks noChangeArrowheads="1"/>
          </p:cNvSpPr>
          <p:nvPr/>
        </p:nvSpPr>
        <p:spPr bwMode="auto">
          <a:xfrm>
            <a:off x="381000" y="50292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用</a:t>
            </a:r>
          </a:p>
        </p:txBody>
      </p:sp>
      <p:graphicFrame>
        <p:nvGraphicFramePr>
          <p:cNvPr id="338956" name="Object 12"/>
          <p:cNvGraphicFramePr>
            <a:graphicFrameLocks noChangeAspect="1"/>
          </p:cNvGraphicFramePr>
          <p:nvPr/>
        </p:nvGraphicFramePr>
        <p:xfrm>
          <a:off x="1066800" y="5105400"/>
          <a:ext cx="1438275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77" name="公式" r:id="rId11" imgW="563951" imgH="198104" progId="Equation.3">
                  <p:embed/>
                </p:oleObj>
              </mc:Choice>
              <mc:Fallback>
                <p:oleObj name="公式" r:id="rId11" imgW="563951" imgH="198104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105400"/>
                        <a:ext cx="1438275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957" name="Rectangle 13"/>
          <p:cNvSpPr>
            <a:spLocks noChangeArrowheads="1"/>
          </p:cNvSpPr>
          <p:nvPr/>
        </p:nvSpPr>
        <p:spPr bwMode="auto">
          <a:xfrm>
            <a:off x="2667000" y="5105400"/>
            <a:ext cx="1619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除以两边</a:t>
            </a:r>
          </a:p>
        </p:txBody>
      </p:sp>
      <p:sp>
        <p:nvSpPr>
          <p:cNvPr id="338958" name="AutoShape 14"/>
          <p:cNvSpPr>
            <a:spLocks noChangeArrowheads="1"/>
          </p:cNvSpPr>
          <p:nvPr/>
        </p:nvSpPr>
        <p:spPr bwMode="auto">
          <a:xfrm>
            <a:off x="685800" y="60960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Line 2"/>
          <p:cNvSpPr>
            <a:spLocks noChangeShapeType="1"/>
          </p:cNvSpPr>
          <p:nvPr/>
        </p:nvSpPr>
        <p:spPr bwMode="auto">
          <a:xfrm flipH="1" flipV="1">
            <a:off x="3352800" y="1905000"/>
            <a:ext cx="5791200" cy="7620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9971" name="Line 3"/>
          <p:cNvSpPr>
            <a:spLocks noChangeShapeType="1"/>
          </p:cNvSpPr>
          <p:nvPr/>
        </p:nvSpPr>
        <p:spPr bwMode="auto">
          <a:xfrm flipH="1">
            <a:off x="4953000" y="3733800"/>
            <a:ext cx="41910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9972" name="Rectangle 4"/>
          <p:cNvSpPr>
            <a:spLocks noChangeArrowheads="1"/>
          </p:cNvSpPr>
          <p:nvPr/>
        </p:nvSpPr>
        <p:spPr bwMode="auto">
          <a:xfrm>
            <a:off x="7848600" y="25146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代入</a:t>
            </a:r>
          </a:p>
        </p:txBody>
      </p:sp>
      <p:graphicFrame>
        <p:nvGraphicFramePr>
          <p:cNvPr id="339974" name="Object 6"/>
          <p:cNvGraphicFramePr>
            <a:graphicFrameLocks noChangeAspect="1"/>
          </p:cNvGraphicFramePr>
          <p:nvPr/>
        </p:nvGraphicFramePr>
        <p:xfrm>
          <a:off x="7696200" y="533400"/>
          <a:ext cx="608013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10" name="公式" r:id="rId3" imgW="221157" imgH="144654" progId="Equation.3">
                  <p:embed/>
                </p:oleObj>
              </mc:Choice>
              <mc:Fallback>
                <p:oleObj name="公式" r:id="rId3" imgW="221157" imgH="144654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533400"/>
                        <a:ext cx="608013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9975" name="AutoShape 7"/>
          <p:cNvSpPr>
            <a:spLocks noChangeArrowheads="1"/>
          </p:cNvSpPr>
          <p:nvPr/>
        </p:nvSpPr>
        <p:spPr bwMode="auto">
          <a:xfrm>
            <a:off x="533400" y="51816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39976" name="Rectangle 8"/>
          <p:cNvSpPr>
            <a:spLocks noChangeArrowheads="1"/>
          </p:cNvSpPr>
          <p:nvPr/>
        </p:nvSpPr>
        <p:spPr bwMode="auto">
          <a:xfrm>
            <a:off x="0" y="6858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令</a:t>
            </a:r>
          </a:p>
        </p:txBody>
      </p:sp>
      <p:graphicFrame>
        <p:nvGraphicFramePr>
          <p:cNvPr id="339977" name="Object 9"/>
          <p:cNvGraphicFramePr>
            <a:graphicFrameLocks noChangeAspect="1"/>
          </p:cNvGraphicFramePr>
          <p:nvPr/>
        </p:nvGraphicFramePr>
        <p:xfrm>
          <a:off x="762000" y="1371600"/>
          <a:ext cx="217011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11" name="公式" r:id="rId5" imgW="868893" imgH="411480" progId="Equation.3">
                  <p:embed/>
                </p:oleObj>
              </mc:Choice>
              <mc:Fallback>
                <p:oleObj name="公式" r:id="rId5" imgW="868893" imgH="41148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371600"/>
                        <a:ext cx="217011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9978" name="AutoShape 10"/>
          <p:cNvSpPr>
            <a:spLocks/>
          </p:cNvSpPr>
          <p:nvPr/>
        </p:nvSpPr>
        <p:spPr bwMode="auto">
          <a:xfrm>
            <a:off x="304800" y="2209800"/>
            <a:ext cx="381000" cy="838200"/>
          </a:xfrm>
          <a:prstGeom prst="leftBrace">
            <a:avLst>
              <a:gd name="adj1" fmla="val 18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39979" name="Object 11"/>
          <p:cNvGraphicFramePr>
            <a:graphicFrameLocks noChangeAspect="1"/>
          </p:cNvGraphicFramePr>
          <p:nvPr/>
        </p:nvGraphicFramePr>
        <p:xfrm>
          <a:off x="685800" y="2438400"/>
          <a:ext cx="60039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12" name="公式" r:id="rId7" imgW="2316622" imgH="411480" progId="Equation.3">
                  <p:embed/>
                </p:oleObj>
              </mc:Choice>
              <mc:Fallback>
                <p:oleObj name="公式" r:id="rId7" imgW="2316622" imgH="4114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438400"/>
                        <a:ext cx="60039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9980" name="Rectangle 12"/>
          <p:cNvSpPr>
            <a:spLocks noChangeArrowheads="1"/>
          </p:cNvSpPr>
          <p:nvPr/>
        </p:nvSpPr>
        <p:spPr bwMode="auto">
          <a:xfrm>
            <a:off x="0" y="39624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令</a:t>
            </a:r>
          </a:p>
        </p:txBody>
      </p:sp>
      <p:graphicFrame>
        <p:nvGraphicFramePr>
          <p:cNvPr id="339981" name="Object 13"/>
          <p:cNvGraphicFramePr>
            <a:graphicFrameLocks noChangeAspect="1"/>
          </p:cNvGraphicFramePr>
          <p:nvPr/>
        </p:nvGraphicFramePr>
        <p:xfrm>
          <a:off x="1219200" y="4038600"/>
          <a:ext cx="11017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13" name="公式" r:id="rId9" imgW="426578" imgH="175197" progId="Equation.3">
                  <p:embed/>
                </p:oleObj>
              </mc:Choice>
              <mc:Fallback>
                <p:oleObj name="公式" r:id="rId9" imgW="426578" imgH="175197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038600"/>
                        <a:ext cx="110172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9982" name="Object 14"/>
          <p:cNvGraphicFramePr>
            <a:graphicFrameLocks noChangeAspect="1"/>
          </p:cNvGraphicFramePr>
          <p:nvPr/>
        </p:nvGraphicFramePr>
        <p:xfrm>
          <a:off x="2286000" y="4800600"/>
          <a:ext cx="37290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14" name="公式" r:id="rId11" imgW="1516203" imgH="175197" progId="Equation.3">
                  <p:embed/>
                </p:oleObj>
              </mc:Choice>
              <mc:Fallback>
                <p:oleObj name="公式" r:id="rId11" imgW="1516203" imgH="175197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800600"/>
                        <a:ext cx="372903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9983" name="Object 15"/>
          <p:cNvGraphicFramePr>
            <a:graphicFrameLocks noChangeAspect="1"/>
          </p:cNvGraphicFramePr>
          <p:nvPr/>
        </p:nvGraphicFramePr>
        <p:xfrm>
          <a:off x="6553200" y="4724400"/>
          <a:ext cx="226536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15" name="公式" r:id="rId13" imgW="906745" imgH="175197" progId="Equation.3">
                  <p:embed/>
                </p:oleObj>
              </mc:Choice>
              <mc:Fallback>
                <p:oleObj name="公式" r:id="rId13" imgW="906745" imgH="175197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4724400"/>
                        <a:ext cx="2265363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9984" name="Object 16"/>
          <p:cNvGraphicFramePr>
            <a:graphicFrameLocks noChangeAspect="1"/>
          </p:cNvGraphicFramePr>
          <p:nvPr/>
        </p:nvGraphicFramePr>
        <p:xfrm>
          <a:off x="2209800" y="5486400"/>
          <a:ext cx="616426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16" name="公式" r:id="rId15" imgW="2385095" imgH="411480" progId="Equation.3">
                  <p:embed/>
                </p:oleObj>
              </mc:Choice>
              <mc:Fallback>
                <p:oleObj name="公式" r:id="rId15" imgW="2385095" imgH="41148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5486400"/>
                        <a:ext cx="616426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9985" name="AutoShape 17"/>
          <p:cNvSpPr>
            <a:spLocks/>
          </p:cNvSpPr>
          <p:nvPr/>
        </p:nvSpPr>
        <p:spPr bwMode="auto">
          <a:xfrm>
            <a:off x="1828800" y="5105400"/>
            <a:ext cx="381000" cy="838200"/>
          </a:xfrm>
          <a:prstGeom prst="leftBrace">
            <a:avLst>
              <a:gd name="adj1" fmla="val 18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39989" name="Object 21"/>
          <p:cNvGraphicFramePr>
            <a:graphicFrameLocks noChangeAspect="1"/>
          </p:cNvGraphicFramePr>
          <p:nvPr/>
        </p:nvGraphicFramePr>
        <p:xfrm>
          <a:off x="533400" y="228600"/>
          <a:ext cx="720566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17" name="公式" r:id="rId17" imgW="2789133" imgH="411480" progId="Equation.3">
                  <p:embed/>
                </p:oleObj>
              </mc:Choice>
              <mc:Fallback>
                <p:oleObj name="公式" r:id="rId17" imgW="2789133" imgH="41148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28600"/>
                        <a:ext cx="720566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Line 2050"/>
          <p:cNvSpPr>
            <a:spLocks noChangeShapeType="1"/>
          </p:cNvSpPr>
          <p:nvPr/>
        </p:nvSpPr>
        <p:spPr bwMode="auto">
          <a:xfrm flipH="1">
            <a:off x="3352800" y="2057400"/>
            <a:ext cx="5791200" cy="0"/>
          </a:xfrm>
          <a:prstGeom prst="line">
            <a:avLst/>
          </a:prstGeom>
          <a:noFill/>
          <a:ln w="1905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0995" name="Line 2051"/>
          <p:cNvSpPr>
            <a:spLocks noChangeShapeType="1"/>
          </p:cNvSpPr>
          <p:nvPr/>
        </p:nvSpPr>
        <p:spPr bwMode="auto">
          <a:xfrm flipH="1">
            <a:off x="4724400" y="4495800"/>
            <a:ext cx="4191000" cy="0"/>
          </a:xfrm>
          <a:prstGeom prst="line">
            <a:avLst/>
          </a:prstGeom>
          <a:noFill/>
          <a:ln w="1905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0996" name="Rectangle 2052"/>
          <p:cNvSpPr>
            <a:spLocks noChangeArrowheads="1"/>
          </p:cNvSpPr>
          <p:nvPr/>
        </p:nvSpPr>
        <p:spPr bwMode="auto">
          <a:xfrm>
            <a:off x="7848600" y="25908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代入</a:t>
            </a:r>
          </a:p>
        </p:txBody>
      </p:sp>
      <p:sp>
        <p:nvSpPr>
          <p:cNvPr id="340997" name="AutoShape 2053"/>
          <p:cNvSpPr>
            <a:spLocks noChangeArrowheads="1"/>
          </p:cNvSpPr>
          <p:nvPr/>
        </p:nvSpPr>
        <p:spPr bwMode="auto">
          <a:xfrm>
            <a:off x="0" y="29718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40998" name="Rectangle 2054"/>
          <p:cNvSpPr>
            <a:spLocks noChangeArrowheads="1"/>
          </p:cNvSpPr>
          <p:nvPr/>
        </p:nvSpPr>
        <p:spPr bwMode="auto">
          <a:xfrm>
            <a:off x="0" y="12954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令</a:t>
            </a:r>
          </a:p>
        </p:txBody>
      </p:sp>
      <p:graphicFrame>
        <p:nvGraphicFramePr>
          <p:cNvPr id="45063" name="Object 2055"/>
          <p:cNvGraphicFramePr>
            <a:graphicFrameLocks noChangeAspect="1"/>
          </p:cNvGraphicFramePr>
          <p:nvPr/>
        </p:nvGraphicFramePr>
        <p:xfrm>
          <a:off x="990600" y="76200"/>
          <a:ext cx="37290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995" name="公式" r:id="rId3" imgW="1516203" imgH="175197" progId="Equation.3">
                  <p:embed/>
                </p:oleObj>
              </mc:Choice>
              <mc:Fallback>
                <p:oleObj name="公式" r:id="rId3" imgW="1516203" imgH="175197" progId="Equation.3">
                  <p:embed/>
                  <p:pic>
                    <p:nvPicPr>
                      <p:cNvPr id="0" name="Object 20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76200"/>
                        <a:ext cx="372903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4" name="Object 2056"/>
          <p:cNvGraphicFramePr>
            <a:graphicFrameLocks noChangeAspect="1"/>
          </p:cNvGraphicFramePr>
          <p:nvPr/>
        </p:nvGraphicFramePr>
        <p:xfrm>
          <a:off x="5410200" y="0"/>
          <a:ext cx="226536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996" name="公式" r:id="rId5" imgW="906745" imgH="175197" progId="Equation.3">
                  <p:embed/>
                </p:oleObj>
              </mc:Choice>
              <mc:Fallback>
                <p:oleObj name="公式" r:id="rId5" imgW="906745" imgH="175197" progId="Equation.3">
                  <p:embed/>
                  <p:pic>
                    <p:nvPicPr>
                      <p:cNvPr id="0" name="Object 20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0"/>
                        <a:ext cx="2265363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1001" name="Object 2057"/>
          <p:cNvGraphicFramePr>
            <a:graphicFrameLocks noChangeAspect="1"/>
          </p:cNvGraphicFramePr>
          <p:nvPr/>
        </p:nvGraphicFramePr>
        <p:xfrm>
          <a:off x="635000" y="762000"/>
          <a:ext cx="616426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997" name="公式" r:id="rId7" imgW="2385095" imgH="411480" progId="Equation.3">
                  <p:embed/>
                </p:oleObj>
              </mc:Choice>
              <mc:Fallback>
                <p:oleObj name="公式" r:id="rId7" imgW="2385095" imgH="411480" progId="Equation.3">
                  <p:embed/>
                  <p:pic>
                    <p:nvPicPr>
                      <p:cNvPr id="0" name="Object 20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0" y="762000"/>
                        <a:ext cx="616426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1002" name="Object 2058"/>
          <p:cNvGraphicFramePr>
            <a:graphicFrameLocks noChangeAspect="1"/>
          </p:cNvGraphicFramePr>
          <p:nvPr/>
        </p:nvGraphicFramePr>
        <p:xfrm>
          <a:off x="6705600" y="1066800"/>
          <a:ext cx="73025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998" name="公式" r:id="rId9" imgW="274320" imgH="175197" progId="Equation.3">
                  <p:embed/>
                </p:oleObj>
              </mc:Choice>
              <mc:Fallback>
                <p:oleObj name="公式" r:id="rId9" imgW="274320" imgH="175197" progId="Equation.3">
                  <p:embed/>
                  <p:pic>
                    <p:nvPicPr>
                      <p:cNvPr id="0" name="Object 20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1066800"/>
                        <a:ext cx="73025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1003" name="Object 2059"/>
          <p:cNvGraphicFramePr>
            <a:graphicFrameLocks noChangeAspect="1"/>
          </p:cNvGraphicFramePr>
          <p:nvPr/>
        </p:nvGraphicFramePr>
        <p:xfrm>
          <a:off x="1676400" y="3276600"/>
          <a:ext cx="548481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999" name="公式" r:id="rId11" imgW="2118431" imgH="411480" progId="Equation.3">
                  <p:embed/>
                </p:oleObj>
              </mc:Choice>
              <mc:Fallback>
                <p:oleObj name="公式" r:id="rId11" imgW="2118431" imgH="411480" progId="Equation.3">
                  <p:embed/>
                  <p:pic>
                    <p:nvPicPr>
                      <p:cNvPr id="0" name="Object 20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276600"/>
                        <a:ext cx="548481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1004" name="Object 2060"/>
          <p:cNvGraphicFramePr>
            <a:graphicFrameLocks noChangeAspect="1"/>
          </p:cNvGraphicFramePr>
          <p:nvPr/>
        </p:nvGraphicFramePr>
        <p:xfrm>
          <a:off x="1676400" y="2209800"/>
          <a:ext cx="240030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00" name="公式" r:id="rId13" imgW="906745" imgH="388573" progId="Equation.3">
                  <p:embed/>
                </p:oleObj>
              </mc:Choice>
              <mc:Fallback>
                <p:oleObj name="公式" r:id="rId13" imgW="906745" imgH="388573" progId="Equation.3">
                  <p:embed/>
                  <p:pic>
                    <p:nvPicPr>
                      <p:cNvPr id="0" name="Object 20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209800"/>
                        <a:ext cx="240030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005" name="AutoShape 2061"/>
          <p:cNvSpPr>
            <a:spLocks/>
          </p:cNvSpPr>
          <p:nvPr/>
        </p:nvSpPr>
        <p:spPr bwMode="auto">
          <a:xfrm>
            <a:off x="1143000" y="2667000"/>
            <a:ext cx="457200" cy="1143000"/>
          </a:xfrm>
          <a:prstGeom prst="leftBrace">
            <a:avLst>
              <a:gd name="adj1" fmla="val 208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41006" name="AutoShape 2062"/>
          <p:cNvSpPr>
            <a:spLocks noChangeArrowheads="1"/>
          </p:cNvSpPr>
          <p:nvPr/>
        </p:nvSpPr>
        <p:spPr bwMode="auto">
          <a:xfrm rot="10800000" flipH="1">
            <a:off x="1752600" y="4343400"/>
            <a:ext cx="762000" cy="4572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122022918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1014" name="Rectangle 2070"/>
          <p:cNvSpPr>
            <a:spLocks noChangeArrowheads="1"/>
          </p:cNvSpPr>
          <p:nvPr/>
        </p:nvSpPr>
        <p:spPr bwMode="auto">
          <a:xfrm>
            <a:off x="0" y="49530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令</a:t>
            </a:r>
          </a:p>
        </p:txBody>
      </p:sp>
      <p:graphicFrame>
        <p:nvGraphicFramePr>
          <p:cNvPr id="341015" name="Object 2071"/>
          <p:cNvGraphicFramePr>
            <a:graphicFrameLocks noChangeAspect="1"/>
          </p:cNvGraphicFramePr>
          <p:nvPr/>
        </p:nvGraphicFramePr>
        <p:xfrm>
          <a:off x="685800" y="4953000"/>
          <a:ext cx="17526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01" name="公式" r:id="rId15" imgW="693243" imgH="198104" progId="Equation.3">
                  <p:embed/>
                </p:oleObj>
              </mc:Choice>
              <mc:Fallback>
                <p:oleObj name="公式" r:id="rId15" imgW="693243" imgH="198104" progId="Equation.3">
                  <p:embed/>
                  <p:pic>
                    <p:nvPicPr>
                      <p:cNvPr id="0" name="Object 20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953000"/>
                        <a:ext cx="17526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1016" name="Object 2072"/>
          <p:cNvGraphicFramePr>
            <a:graphicFrameLocks noChangeAspect="1"/>
          </p:cNvGraphicFramePr>
          <p:nvPr/>
        </p:nvGraphicFramePr>
        <p:xfrm>
          <a:off x="2895600" y="4572000"/>
          <a:ext cx="464026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02" name="公式" r:id="rId17" imgW="1783293" imgH="411480" progId="Equation.3">
                  <p:embed/>
                </p:oleObj>
              </mc:Choice>
              <mc:Fallback>
                <p:oleObj name="公式" r:id="rId17" imgW="1783293" imgH="411480" progId="Equation.3">
                  <p:embed/>
                  <p:pic>
                    <p:nvPicPr>
                      <p:cNvPr id="0" name="Object 20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572000"/>
                        <a:ext cx="464026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017" name="Rectangle 2073"/>
          <p:cNvSpPr>
            <a:spLocks noChangeArrowheads="1"/>
          </p:cNvSpPr>
          <p:nvPr/>
        </p:nvSpPr>
        <p:spPr bwMode="auto">
          <a:xfrm>
            <a:off x="7239000" y="5911850"/>
            <a:ext cx="1905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为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m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阶贝塞尔方程</a:t>
            </a:r>
          </a:p>
        </p:txBody>
      </p:sp>
      <p:sp>
        <p:nvSpPr>
          <p:cNvPr id="341018" name="Rectangle 2074"/>
          <p:cNvSpPr>
            <a:spLocks noChangeArrowheads="1"/>
          </p:cNvSpPr>
          <p:nvPr/>
        </p:nvSpPr>
        <p:spPr bwMode="auto">
          <a:xfrm>
            <a:off x="0" y="59436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令</a:t>
            </a:r>
          </a:p>
        </p:txBody>
      </p:sp>
      <p:graphicFrame>
        <p:nvGraphicFramePr>
          <p:cNvPr id="341019" name="Object 2075"/>
          <p:cNvGraphicFramePr>
            <a:graphicFrameLocks noChangeAspect="1"/>
          </p:cNvGraphicFramePr>
          <p:nvPr/>
        </p:nvGraphicFramePr>
        <p:xfrm>
          <a:off x="457200" y="5867400"/>
          <a:ext cx="14478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03" name="公式" r:id="rId19" imgW="563951" imgH="221011" progId="Equation.3">
                  <p:embed/>
                </p:oleObj>
              </mc:Choice>
              <mc:Fallback>
                <p:oleObj name="公式" r:id="rId19" imgW="563951" imgH="221011" progId="Equation.3">
                  <p:embed/>
                  <p:pic>
                    <p:nvPicPr>
                      <p:cNvPr id="0" name="Object 20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5867400"/>
                        <a:ext cx="14478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1020" name="Object 2076"/>
          <p:cNvGraphicFramePr>
            <a:graphicFrameLocks noChangeAspect="1"/>
          </p:cNvGraphicFramePr>
          <p:nvPr/>
        </p:nvGraphicFramePr>
        <p:xfrm>
          <a:off x="2687638" y="5819775"/>
          <a:ext cx="444500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04" name="公式" r:id="rId21" imgW="1706738" imgH="388573" progId="Equation.3">
                  <p:embed/>
                </p:oleObj>
              </mc:Choice>
              <mc:Fallback>
                <p:oleObj name="公式" r:id="rId21" imgW="1706738" imgH="388573" progId="Equation.3">
                  <p:embed/>
                  <p:pic>
                    <p:nvPicPr>
                      <p:cNvPr id="0" name="Object 20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638" y="5819775"/>
                        <a:ext cx="444500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021" name="AutoShape 2077"/>
          <p:cNvSpPr>
            <a:spLocks noChangeArrowheads="1"/>
          </p:cNvSpPr>
          <p:nvPr/>
        </p:nvSpPr>
        <p:spPr bwMode="auto">
          <a:xfrm>
            <a:off x="1981200" y="6172200"/>
            <a:ext cx="533400" cy="304800"/>
          </a:xfrm>
          <a:prstGeom prst="notchedRightArrow">
            <a:avLst>
              <a:gd name="adj1" fmla="val 50000"/>
              <a:gd name="adj2" fmla="val 43750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552489" y="1955512"/>
            <a:ext cx="3980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</a:t>
            </a:r>
            <a:r>
              <a:rPr lang="el-GR" altLang="zh-CN" dirty="0"/>
              <a:t>ν</a:t>
            </a:r>
            <a:r>
              <a:rPr lang="en-US" altLang="zh-CN" baseline="30000" dirty="0"/>
              <a:t>2 </a:t>
            </a:r>
            <a:r>
              <a:rPr lang="en-US" altLang="zh-CN" dirty="0"/>
              <a:t>&lt; 0</a:t>
            </a:r>
            <a:r>
              <a:rPr lang="zh-CN" altLang="en-US" dirty="0"/>
              <a:t>怎么办？</a:t>
            </a:r>
          </a:p>
        </p:txBody>
      </p:sp>
    </p:spTree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Line 2"/>
          <p:cNvSpPr>
            <a:spLocks noChangeShapeType="1"/>
          </p:cNvSpPr>
          <p:nvPr/>
        </p:nvSpPr>
        <p:spPr bwMode="auto">
          <a:xfrm flipH="1">
            <a:off x="3352800" y="2133600"/>
            <a:ext cx="5791200" cy="7620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4067" name="Line 3"/>
          <p:cNvSpPr>
            <a:spLocks noChangeShapeType="1"/>
          </p:cNvSpPr>
          <p:nvPr/>
        </p:nvSpPr>
        <p:spPr bwMode="auto">
          <a:xfrm flipH="1">
            <a:off x="4724400" y="4419600"/>
            <a:ext cx="4419600" cy="7620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4068" name="Rectangle 4"/>
          <p:cNvSpPr>
            <a:spLocks noChangeArrowheads="1"/>
          </p:cNvSpPr>
          <p:nvPr/>
        </p:nvSpPr>
        <p:spPr bwMode="auto">
          <a:xfrm>
            <a:off x="7620000" y="25146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代入</a:t>
            </a:r>
          </a:p>
        </p:txBody>
      </p:sp>
      <p:graphicFrame>
        <p:nvGraphicFramePr>
          <p:cNvPr id="46085" name="Object 11"/>
          <p:cNvGraphicFramePr>
            <a:graphicFrameLocks noChangeAspect="1"/>
          </p:cNvGraphicFramePr>
          <p:nvPr/>
        </p:nvGraphicFramePr>
        <p:xfrm>
          <a:off x="1676400" y="1066800"/>
          <a:ext cx="548481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37" name="公式" r:id="rId3" imgW="2118431" imgH="411480" progId="Equation.3">
                  <p:embed/>
                </p:oleObj>
              </mc:Choice>
              <mc:Fallback>
                <p:oleObj name="公式" r:id="rId3" imgW="2118431" imgH="4114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066800"/>
                        <a:ext cx="548481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6" name="Object 12"/>
          <p:cNvGraphicFramePr>
            <a:graphicFrameLocks noChangeAspect="1"/>
          </p:cNvGraphicFramePr>
          <p:nvPr/>
        </p:nvGraphicFramePr>
        <p:xfrm>
          <a:off x="1676400" y="0"/>
          <a:ext cx="240030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38" name="公式" r:id="rId5" imgW="906745" imgH="388573" progId="Equation.3">
                  <p:embed/>
                </p:oleObj>
              </mc:Choice>
              <mc:Fallback>
                <p:oleObj name="公式" r:id="rId5" imgW="906745" imgH="388573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0"/>
                        <a:ext cx="240030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7" name="AutoShape 13"/>
          <p:cNvSpPr>
            <a:spLocks/>
          </p:cNvSpPr>
          <p:nvPr/>
        </p:nvSpPr>
        <p:spPr bwMode="auto">
          <a:xfrm>
            <a:off x="1143000" y="457200"/>
            <a:ext cx="457200" cy="1143000"/>
          </a:xfrm>
          <a:prstGeom prst="leftBrace">
            <a:avLst>
              <a:gd name="adj1" fmla="val 208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44079" name="Rectangle 15"/>
          <p:cNvSpPr>
            <a:spLocks noChangeArrowheads="1"/>
          </p:cNvSpPr>
          <p:nvPr/>
        </p:nvSpPr>
        <p:spPr bwMode="auto">
          <a:xfrm>
            <a:off x="0" y="49530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若</a:t>
            </a:r>
          </a:p>
        </p:txBody>
      </p:sp>
      <p:graphicFrame>
        <p:nvGraphicFramePr>
          <p:cNvPr id="344080" name="Object 16"/>
          <p:cNvGraphicFramePr>
            <a:graphicFrameLocks noChangeAspect="1"/>
          </p:cNvGraphicFramePr>
          <p:nvPr/>
        </p:nvGraphicFramePr>
        <p:xfrm>
          <a:off x="0" y="2590800"/>
          <a:ext cx="17526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39" name="公式" r:id="rId7" imgW="693243" imgH="198104" progId="Equation.3">
                  <p:embed/>
                </p:oleObj>
              </mc:Choice>
              <mc:Fallback>
                <p:oleObj name="公式" r:id="rId7" imgW="693243" imgH="198104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590800"/>
                        <a:ext cx="17526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81" name="Object 17"/>
          <p:cNvGraphicFramePr>
            <a:graphicFrameLocks noChangeAspect="1"/>
          </p:cNvGraphicFramePr>
          <p:nvPr/>
        </p:nvGraphicFramePr>
        <p:xfrm>
          <a:off x="2438400" y="2286000"/>
          <a:ext cx="464026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40" name="公式" r:id="rId9" imgW="1783293" imgH="411480" progId="Equation.3">
                  <p:embed/>
                </p:oleObj>
              </mc:Choice>
              <mc:Fallback>
                <p:oleObj name="公式" r:id="rId9" imgW="1783293" imgH="41148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286000"/>
                        <a:ext cx="464026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082" name="Rectangle 18"/>
          <p:cNvSpPr>
            <a:spLocks noChangeArrowheads="1"/>
          </p:cNvSpPr>
          <p:nvPr/>
        </p:nvSpPr>
        <p:spPr bwMode="auto">
          <a:xfrm>
            <a:off x="7239000" y="3505200"/>
            <a:ext cx="1905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为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m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阶贝塞尔方程</a:t>
            </a:r>
          </a:p>
        </p:txBody>
      </p:sp>
      <p:graphicFrame>
        <p:nvGraphicFramePr>
          <p:cNvPr id="344084" name="Object 20"/>
          <p:cNvGraphicFramePr>
            <a:graphicFrameLocks noChangeAspect="1"/>
          </p:cNvGraphicFramePr>
          <p:nvPr/>
        </p:nvGraphicFramePr>
        <p:xfrm>
          <a:off x="0" y="3429000"/>
          <a:ext cx="14478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41" name="公式" r:id="rId11" imgW="563951" imgH="221011" progId="Equation.3">
                  <p:embed/>
                </p:oleObj>
              </mc:Choice>
              <mc:Fallback>
                <p:oleObj name="公式" r:id="rId11" imgW="563951" imgH="221011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429000"/>
                        <a:ext cx="14478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85" name="Object 21"/>
          <p:cNvGraphicFramePr>
            <a:graphicFrameLocks noChangeAspect="1"/>
          </p:cNvGraphicFramePr>
          <p:nvPr/>
        </p:nvGraphicFramePr>
        <p:xfrm>
          <a:off x="2459038" y="3413125"/>
          <a:ext cx="444500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42" name="公式" r:id="rId13" imgW="1706738" imgH="388573" progId="Equation.3">
                  <p:embed/>
                </p:oleObj>
              </mc:Choice>
              <mc:Fallback>
                <p:oleObj name="公式" r:id="rId13" imgW="1706738" imgH="388573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9038" y="3413125"/>
                        <a:ext cx="444500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87" name="Object 23"/>
          <p:cNvGraphicFramePr>
            <a:graphicFrameLocks noChangeAspect="1"/>
          </p:cNvGraphicFramePr>
          <p:nvPr/>
        </p:nvGraphicFramePr>
        <p:xfrm>
          <a:off x="914400" y="4876800"/>
          <a:ext cx="925513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43" name="公式" r:id="rId15" imgW="350449" imgH="175197" progId="Equation.3">
                  <p:embed/>
                </p:oleObj>
              </mc:Choice>
              <mc:Fallback>
                <p:oleObj name="公式" r:id="rId15" imgW="350449" imgH="175197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876800"/>
                        <a:ext cx="925513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88" name="Object 24"/>
          <p:cNvGraphicFramePr>
            <a:graphicFrameLocks noChangeAspect="1"/>
          </p:cNvGraphicFramePr>
          <p:nvPr/>
        </p:nvGraphicFramePr>
        <p:xfrm>
          <a:off x="3124200" y="4419600"/>
          <a:ext cx="3830638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44" name="公式" r:id="rId17" imgW="1470695" imgH="411480" progId="Equation.3">
                  <p:embed/>
                </p:oleObj>
              </mc:Choice>
              <mc:Fallback>
                <p:oleObj name="公式" r:id="rId17" imgW="1470695" imgH="41148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4419600"/>
                        <a:ext cx="3830638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089" name="Rectangle 25"/>
          <p:cNvSpPr>
            <a:spLocks noChangeArrowheads="1"/>
          </p:cNvSpPr>
          <p:nvPr/>
        </p:nvSpPr>
        <p:spPr bwMode="auto">
          <a:xfrm>
            <a:off x="0" y="5715000"/>
            <a:ext cx="308133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m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阶球贝塞尔方程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退化为欧拉型方程</a:t>
            </a:r>
          </a:p>
        </p:txBody>
      </p:sp>
      <p:graphicFrame>
        <p:nvGraphicFramePr>
          <p:cNvPr id="344090" name="Object 26"/>
          <p:cNvGraphicFramePr>
            <a:graphicFrameLocks noChangeAspect="1"/>
          </p:cNvGraphicFramePr>
          <p:nvPr/>
        </p:nvGraphicFramePr>
        <p:xfrm>
          <a:off x="3017838" y="6184900"/>
          <a:ext cx="2936875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45" name="公式" r:id="rId19" imgW="1013495" imgH="198104" progId="Equation.3">
                  <p:embed/>
                </p:oleObj>
              </mc:Choice>
              <mc:Fallback>
                <p:oleObj name="公式" r:id="rId19" imgW="1013495" imgH="198104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7838" y="6184900"/>
                        <a:ext cx="2936875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91" name="Object 27"/>
          <p:cNvGraphicFramePr>
            <a:graphicFrameLocks noChangeAspect="1"/>
          </p:cNvGraphicFramePr>
          <p:nvPr/>
        </p:nvGraphicFramePr>
        <p:xfrm>
          <a:off x="3017838" y="5651500"/>
          <a:ext cx="2614612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46" name="公式" r:id="rId21" imgW="899089" imgH="175197" progId="Equation.3">
                  <p:embed/>
                </p:oleObj>
              </mc:Choice>
              <mc:Fallback>
                <p:oleObj name="公式" r:id="rId21" imgW="899089" imgH="175197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7838" y="5651500"/>
                        <a:ext cx="2614612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92" name="Object 28"/>
          <p:cNvGraphicFramePr>
            <a:graphicFrameLocks noChangeAspect="1"/>
          </p:cNvGraphicFramePr>
          <p:nvPr/>
        </p:nvGraphicFramePr>
        <p:xfrm>
          <a:off x="6599238" y="5575300"/>
          <a:ext cx="2468562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47" name="公式" r:id="rId23" imgW="937366" imgH="175197" progId="Equation.3">
                  <p:embed/>
                </p:oleObj>
              </mc:Choice>
              <mc:Fallback>
                <p:oleObj name="公式" r:id="rId23" imgW="937366" imgH="175197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9238" y="5575300"/>
                        <a:ext cx="2468562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93" name="Object 29"/>
          <p:cNvGraphicFramePr>
            <a:graphicFrameLocks noChangeAspect="1"/>
          </p:cNvGraphicFramePr>
          <p:nvPr/>
        </p:nvGraphicFramePr>
        <p:xfrm>
          <a:off x="6675438" y="6184900"/>
          <a:ext cx="2468562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48" name="公式" r:id="rId25" imgW="937366" imgH="175197" progId="Equation.3">
                  <p:embed/>
                </p:oleObj>
              </mc:Choice>
              <mc:Fallback>
                <p:oleObj name="公式" r:id="rId25" imgW="937366" imgH="175197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5438" y="6184900"/>
                        <a:ext cx="2468562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ChangeArrowheads="1"/>
          </p:cNvSpPr>
          <p:nvPr/>
        </p:nvSpPr>
        <p:spPr bwMode="auto">
          <a:xfrm>
            <a:off x="304800" y="304800"/>
            <a:ext cx="2514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）、柱坐标</a:t>
            </a:r>
          </a:p>
        </p:txBody>
      </p:sp>
      <p:graphicFrame>
        <p:nvGraphicFramePr>
          <p:cNvPr id="8195" name="Object 15"/>
          <p:cNvGraphicFramePr>
            <a:graphicFrameLocks noChangeAspect="1"/>
          </p:cNvGraphicFramePr>
          <p:nvPr/>
        </p:nvGraphicFramePr>
        <p:xfrm>
          <a:off x="746125" y="2138363"/>
          <a:ext cx="210661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18" name="公式" r:id="rId3" imgW="693243" imgH="137019" progId="Equation.3">
                  <p:embed/>
                </p:oleObj>
              </mc:Choice>
              <mc:Fallback>
                <p:oleObj name="公式" r:id="rId3" imgW="693243" imgH="137019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" y="2138363"/>
                        <a:ext cx="2106613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16"/>
          <p:cNvGraphicFramePr>
            <a:graphicFrameLocks noChangeAspect="1"/>
          </p:cNvGraphicFramePr>
          <p:nvPr/>
        </p:nvGraphicFramePr>
        <p:xfrm>
          <a:off x="754063" y="2817813"/>
          <a:ext cx="2074862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19" name="公式" r:id="rId5" imgW="678357" imgH="175197" progId="Equation.3">
                  <p:embed/>
                </p:oleObj>
              </mc:Choice>
              <mc:Fallback>
                <p:oleObj name="公式" r:id="rId5" imgW="678357" imgH="175197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063" y="2817813"/>
                        <a:ext cx="2074862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17"/>
          <p:cNvGraphicFramePr>
            <a:graphicFrameLocks noChangeAspect="1"/>
          </p:cNvGraphicFramePr>
          <p:nvPr/>
        </p:nvGraphicFramePr>
        <p:xfrm>
          <a:off x="838200" y="3603625"/>
          <a:ext cx="99695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20" name="公式" r:id="rId7" imgW="312597" imgH="99264" progId="Equation.3">
                  <p:embed/>
                </p:oleObj>
              </mc:Choice>
              <mc:Fallback>
                <p:oleObj name="公式" r:id="rId7" imgW="312597" imgH="99264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603625"/>
                        <a:ext cx="996950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AutoShape 18"/>
          <p:cNvSpPr>
            <a:spLocks/>
          </p:cNvSpPr>
          <p:nvPr/>
        </p:nvSpPr>
        <p:spPr bwMode="auto">
          <a:xfrm>
            <a:off x="0" y="2384425"/>
            <a:ext cx="685800" cy="1447800"/>
          </a:xfrm>
          <a:prstGeom prst="leftBrace">
            <a:avLst>
              <a:gd name="adj1" fmla="val 1759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8199" name="Object 19"/>
          <p:cNvGraphicFramePr>
            <a:graphicFrameLocks noChangeAspect="1"/>
          </p:cNvGraphicFramePr>
          <p:nvPr/>
        </p:nvGraphicFramePr>
        <p:xfrm>
          <a:off x="3657600" y="1981200"/>
          <a:ext cx="251460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21" name="公式" r:id="rId9" imgW="830615" imgH="251554" progId="Equation.3">
                  <p:embed/>
                </p:oleObj>
              </mc:Choice>
              <mc:Fallback>
                <p:oleObj name="公式" r:id="rId9" imgW="830615" imgH="251554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1981200"/>
                        <a:ext cx="2514600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0" name="Object 20"/>
          <p:cNvGraphicFramePr>
            <a:graphicFrameLocks noChangeAspect="1"/>
          </p:cNvGraphicFramePr>
          <p:nvPr/>
        </p:nvGraphicFramePr>
        <p:xfrm>
          <a:off x="3716338" y="2743200"/>
          <a:ext cx="2222500" cy="120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22" name="公式" r:id="rId11" imgW="731520" imgH="365666" progId="Equation.3">
                  <p:embed/>
                </p:oleObj>
              </mc:Choice>
              <mc:Fallback>
                <p:oleObj name="公式" r:id="rId11" imgW="731520" imgH="365666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6338" y="2743200"/>
                        <a:ext cx="2222500" cy="1204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1" name="Object 21"/>
          <p:cNvGraphicFramePr>
            <a:graphicFrameLocks noChangeAspect="1"/>
          </p:cNvGraphicFramePr>
          <p:nvPr/>
        </p:nvGraphicFramePr>
        <p:xfrm>
          <a:off x="3733800" y="3886200"/>
          <a:ext cx="99695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23" name="公式" r:id="rId13" imgW="312597" imgH="99264" progId="Equation.3">
                  <p:embed/>
                </p:oleObj>
              </mc:Choice>
              <mc:Fallback>
                <p:oleObj name="公式" r:id="rId13" imgW="312597" imgH="99264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3886200"/>
                        <a:ext cx="996950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2" name="AutoShape 22"/>
          <p:cNvSpPr>
            <a:spLocks/>
          </p:cNvSpPr>
          <p:nvPr/>
        </p:nvSpPr>
        <p:spPr bwMode="auto">
          <a:xfrm>
            <a:off x="3124200" y="2443163"/>
            <a:ext cx="457200" cy="1447800"/>
          </a:xfrm>
          <a:prstGeom prst="leftBrace">
            <a:avLst>
              <a:gd name="adj1" fmla="val 26389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8203" name="Object 23"/>
          <p:cNvGraphicFramePr>
            <a:graphicFrameLocks noChangeAspect="1"/>
          </p:cNvGraphicFramePr>
          <p:nvPr/>
        </p:nvGraphicFramePr>
        <p:xfrm>
          <a:off x="838200" y="1219200"/>
          <a:ext cx="1550988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24" name="公式" r:id="rId15" imgW="503133" imgH="175197" progId="Equation.3">
                  <p:embed/>
                </p:oleObj>
              </mc:Choice>
              <mc:Fallback>
                <p:oleObj name="公式" r:id="rId15" imgW="503133" imgH="175197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219200"/>
                        <a:ext cx="1550988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4" name="Line 24"/>
          <p:cNvSpPr>
            <a:spLocks noChangeShapeType="1"/>
          </p:cNvSpPr>
          <p:nvPr/>
        </p:nvSpPr>
        <p:spPr bwMode="auto">
          <a:xfrm>
            <a:off x="6477000" y="0"/>
            <a:ext cx="76200" cy="4271963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8205" name="Group 25"/>
          <p:cNvGrpSpPr>
            <a:grpSpLocks/>
          </p:cNvGrpSpPr>
          <p:nvPr/>
        </p:nvGrpSpPr>
        <p:grpSpPr bwMode="auto">
          <a:xfrm>
            <a:off x="6705600" y="914400"/>
            <a:ext cx="2438400" cy="2667000"/>
            <a:chOff x="4224" y="2640"/>
            <a:chExt cx="1536" cy="1680"/>
          </a:xfrm>
        </p:grpSpPr>
        <p:graphicFrame>
          <p:nvGraphicFramePr>
            <p:cNvPr id="8210" name="Object 26"/>
            <p:cNvGraphicFramePr>
              <a:graphicFrameLocks noChangeAspect="1"/>
            </p:cNvGraphicFramePr>
            <p:nvPr/>
          </p:nvGraphicFramePr>
          <p:xfrm>
            <a:off x="4800" y="4004"/>
            <a:ext cx="257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325" name="公式" r:id="rId17" imgW="106751" imgH="137019" progId="Equation.3">
                    <p:embed/>
                  </p:oleObj>
                </mc:Choice>
                <mc:Fallback>
                  <p:oleObj name="公式" r:id="rId17" imgW="106751" imgH="137019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4004"/>
                          <a:ext cx="257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11" name="Object 27"/>
            <p:cNvGraphicFramePr>
              <a:graphicFrameLocks noChangeAspect="1"/>
            </p:cNvGraphicFramePr>
            <p:nvPr/>
          </p:nvGraphicFramePr>
          <p:xfrm>
            <a:off x="4224" y="4050"/>
            <a:ext cx="230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326" name="公式" r:id="rId19" imgW="99095" imgH="106476" progId="Equation.3">
                    <p:embed/>
                  </p:oleObj>
                </mc:Choice>
                <mc:Fallback>
                  <p:oleObj name="公式" r:id="rId19" imgW="99095" imgH="106476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4050"/>
                          <a:ext cx="230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12" name="Object 28"/>
            <p:cNvGraphicFramePr>
              <a:graphicFrameLocks noChangeAspect="1"/>
            </p:cNvGraphicFramePr>
            <p:nvPr/>
          </p:nvGraphicFramePr>
          <p:xfrm>
            <a:off x="5503" y="3840"/>
            <a:ext cx="257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327" name="公式" r:id="rId21" imgW="106751" imgH="137019" progId="Equation.3">
                    <p:embed/>
                  </p:oleObj>
                </mc:Choice>
                <mc:Fallback>
                  <p:oleObj name="公式" r:id="rId21" imgW="106751" imgH="137019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3" y="3840"/>
                          <a:ext cx="257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13" name="Object 29"/>
            <p:cNvGraphicFramePr>
              <a:graphicFrameLocks noChangeAspect="1"/>
            </p:cNvGraphicFramePr>
            <p:nvPr/>
          </p:nvGraphicFramePr>
          <p:xfrm>
            <a:off x="4416" y="2784"/>
            <a:ext cx="230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328" name="公式" r:id="rId23" imgW="99095" imgH="99264" progId="Equation.3">
                    <p:embed/>
                  </p:oleObj>
                </mc:Choice>
                <mc:Fallback>
                  <p:oleObj name="公式" r:id="rId23" imgW="99095" imgH="99264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2784"/>
                          <a:ext cx="230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14" name="Object 30"/>
            <p:cNvGraphicFramePr>
              <a:graphicFrameLocks noChangeAspect="1"/>
            </p:cNvGraphicFramePr>
            <p:nvPr/>
          </p:nvGraphicFramePr>
          <p:xfrm>
            <a:off x="4930" y="2640"/>
            <a:ext cx="830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329" name="公式" r:id="rId25" imgW="601803" imgH="175197" progId="Equation.3">
                    <p:embed/>
                  </p:oleObj>
                </mc:Choice>
                <mc:Fallback>
                  <p:oleObj name="公式" r:id="rId25" imgW="601803" imgH="175197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0" y="2640"/>
                          <a:ext cx="830" cy="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215" name="Group 31"/>
            <p:cNvGrpSpPr>
              <a:grpSpLocks/>
            </p:cNvGrpSpPr>
            <p:nvPr/>
          </p:nvGrpSpPr>
          <p:grpSpPr bwMode="auto">
            <a:xfrm>
              <a:off x="4416" y="2736"/>
              <a:ext cx="1344" cy="1440"/>
              <a:chOff x="4416" y="2736"/>
              <a:chExt cx="1344" cy="1440"/>
            </a:xfrm>
          </p:grpSpPr>
          <p:grpSp>
            <p:nvGrpSpPr>
              <p:cNvPr id="8216" name="Group 32"/>
              <p:cNvGrpSpPr>
                <a:grpSpLocks/>
              </p:cNvGrpSpPr>
              <p:nvPr/>
            </p:nvGrpSpPr>
            <p:grpSpPr bwMode="auto">
              <a:xfrm>
                <a:off x="4416" y="2736"/>
                <a:ext cx="1344" cy="1440"/>
                <a:chOff x="4416" y="2736"/>
                <a:chExt cx="1344" cy="1440"/>
              </a:xfrm>
            </p:grpSpPr>
            <p:sp>
              <p:nvSpPr>
                <p:cNvPr id="8218" name="Line 33"/>
                <p:cNvSpPr>
                  <a:spLocks noChangeShapeType="1"/>
                </p:cNvSpPr>
                <p:nvPr/>
              </p:nvSpPr>
              <p:spPr bwMode="auto">
                <a:xfrm>
                  <a:off x="4752" y="3792"/>
                  <a:ext cx="100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219" name="Line 34"/>
                <p:cNvSpPr>
                  <a:spLocks noChangeShapeType="1"/>
                </p:cNvSpPr>
                <p:nvPr/>
              </p:nvSpPr>
              <p:spPr bwMode="auto">
                <a:xfrm flipV="1">
                  <a:off x="4752" y="2736"/>
                  <a:ext cx="0" cy="105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220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4416" y="3792"/>
                  <a:ext cx="336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221" name="Line 36"/>
                <p:cNvSpPr>
                  <a:spLocks noChangeShapeType="1"/>
                </p:cNvSpPr>
                <p:nvPr/>
              </p:nvSpPr>
              <p:spPr bwMode="auto">
                <a:xfrm>
                  <a:off x="4752" y="3792"/>
                  <a:ext cx="62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222" name="Line 37"/>
                <p:cNvSpPr>
                  <a:spLocks noChangeShapeType="1"/>
                </p:cNvSpPr>
                <p:nvPr/>
              </p:nvSpPr>
              <p:spPr bwMode="auto">
                <a:xfrm flipH="1" flipV="1">
                  <a:off x="5376" y="2928"/>
                  <a:ext cx="0" cy="110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223" name="Arc 38"/>
                <p:cNvSpPr>
                  <a:spLocks/>
                </p:cNvSpPr>
                <p:nvPr/>
              </p:nvSpPr>
              <p:spPr bwMode="auto">
                <a:xfrm flipV="1">
                  <a:off x="4608" y="3840"/>
                  <a:ext cx="336" cy="14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8217" name="Oval 39"/>
              <p:cNvSpPr>
                <a:spLocks noChangeArrowheads="1"/>
              </p:cNvSpPr>
              <p:nvPr/>
            </p:nvSpPr>
            <p:spPr bwMode="auto">
              <a:xfrm>
                <a:off x="5328" y="2928"/>
                <a:ext cx="96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/>
              </a:p>
            </p:txBody>
          </p:sp>
        </p:grpSp>
      </p:grpSp>
      <p:sp>
        <p:nvSpPr>
          <p:cNvPr id="400424" name="Rectangle 40"/>
          <p:cNvSpPr>
            <a:spLocks noChangeArrowheads="1"/>
          </p:cNvSpPr>
          <p:nvPr/>
        </p:nvSpPr>
        <p:spPr bwMode="auto">
          <a:xfrm>
            <a:off x="280988" y="48387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其中</a:t>
            </a:r>
          </a:p>
        </p:txBody>
      </p:sp>
      <p:graphicFrame>
        <p:nvGraphicFramePr>
          <p:cNvPr id="400425" name="Object 41"/>
          <p:cNvGraphicFramePr>
            <a:graphicFrameLocks noChangeAspect="1"/>
          </p:cNvGraphicFramePr>
          <p:nvPr/>
        </p:nvGraphicFramePr>
        <p:xfrm>
          <a:off x="1371600" y="4800600"/>
          <a:ext cx="1849438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30" name="公式" r:id="rId27" imgW="601803" imgH="175197" progId="Equation.3">
                  <p:embed/>
                </p:oleObj>
              </mc:Choice>
              <mc:Fallback>
                <p:oleObj name="公式" r:id="rId27" imgW="601803" imgH="175197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800600"/>
                        <a:ext cx="1849438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0426" name="Object 42"/>
          <p:cNvGraphicFramePr>
            <a:graphicFrameLocks noChangeAspect="1"/>
          </p:cNvGraphicFramePr>
          <p:nvPr/>
        </p:nvGraphicFramePr>
        <p:xfrm>
          <a:off x="3886200" y="4800600"/>
          <a:ext cx="2001838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31" name="公式" r:id="rId29" imgW="655391" imgH="175197" progId="Equation.3">
                  <p:embed/>
                </p:oleObj>
              </mc:Choice>
              <mc:Fallback>
                <p:oleObj name="公式" r:id="rId29" imgW="655391" imgH="175197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800600"/>
                        <a:ext cx="2001838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0427" name="Object 43"/>
          <p:cNvGraphicFramePr>
            <a:graphicFrameLocks noChangeAspect="1"/>
          </p:cNvGraphicFramePr>
          <p:nvPr/>
        </p:nvGraphicFramePr>
        <p:xfrm>
          <a:off x="1371600" y="5715000"/>
          <a:ext cx="218440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32" name="公式" r:id="rId31" imgW="716209" imgH="99264" progId="Equation.3">
                  <p:embed/>
                </p:oleObj>
              </mc:Choice>
              <mc:Fallback>
                <p:oleObj name="公式" r:id="rId31" imgW="716209" imgH="99264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715000"/>
                        <a:ext cx="2184400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Line 2"/>
          <p:cNvSpPr>
            <a:spLocks noChangeShapeType="1"/>
          </p:cNvSpPr>
          <p:nvPr/>
        </p:nvSpPr>
        <p:spPr bwMode="auto">
          <a:xfrm flipH="1">
            <a:off x="2286000" y="533400"/>
            <a:ext cx="6858000" cy="7620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707" name="Line 3"/>
          <p:cNvSpPr>
            <a:spLocks noChangeShapeType="1"/>
          </p:cNvSpPr>
          <p:nvPr/>
        </p:nvSpPr>
        <p:spPr bwMode="auto">
          <a:xfrm flipH="1">
            <a:off x="2895600" y="4084638"/>
            <a:ext cx="62484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709" name="AutoShape 5"/>
          <p:cNvSpPr>
            <a:spLocks noChangeArrowheads="1"/>
          </p:cNvSpPr>
          <p:nvPr/>
        </p:nvSpPr>
        <p:spPr bwMode="auto">
          <a:xfrm>
            <a:off x="0" y="5684838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47109" name="Object 8"/>
          <p:cNvGraphicFramePr>
            <a:graphicFrameLocks noChangeAspect="1"/>
          </p:cNvGraphicFramePr>
          <p:nvPr/>
        </p:nvGraphicFramePr>
        <p:xfrm>
          <a:off x="5257800" y="0"/>
          <a:ext cx="226536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54" name="公式" r:id="rId3" imgW="906745" imgH="175197" progId="Equation.3">
                  <p:embed/>
                </p:oleObj>
              </mc:Choice>
              <mc:Fallback>
                <p:oleObj name="公式" r:id="rId3" imgW="906745" imgH="175197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0"/>
                        <a:ext cx="2265363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716" name="Object 12"/>
          <p:cNvGraphicFramePr>
            <a:graphicFrameLocks noChangeAspect="1"/>
          </p:cNvGraphicFramePr>
          <p:nvPr/>
        </p:nvGraphicFramePr>
        <p:xfrm>
          <a:off x="2743200" y="4237038"/>
          <a:ext cx="240030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55" name="公式" r:id="rId5" imgW="906745" imgH="388573" progId="Equation.3">
                  <p:embed/>
                </p:oleObj>
              </mc:Choice>
              <mc:Fallback>
                <p:oleObj name="公式" r:id="rId5" imgW="906745" imgH="388573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237038"/>
                        <a:ext cx="240030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8717" name="AutoShape 13"/>
          <p:cNvSpPr>
            <a:spLocks/>
          </p:cNvSpPr>
          <p:nvPr/>
        </p:nvSpPr>
        <p:spPr bwMode="auto">
          <a:xfrm>
            <a:off x="2335213" y="5718175"/>
            <a:ext cx="457200" cy="914400"/>
          </a:xfrm>
          <a:prstGeom prst="leftBrace">
            <a:avLst>
              <a:gd name="adj1" fmla="val 16667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28720" name="Object 16"/>
          <p:cNvGraphicFramePr>
            <a:graphicFrameLocks noChangeAspect="1"/>
          </p:cNvGraphicFramePr>
          <p:nvPr/>
        </p:nvGraphicFramePr>
        <p:xfrm>
          <a:off x="0" y="762000"/>
          <a:ext cx="17526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56" name="公式" r:id="rId7" imgW="693243" imgH="198104" progId="Equation.3">
                  <p:embed/>
                </p:oleObj>
              </mc:Choice>
              <mc:Fallback>
                <p:oleObj name="公式" r:id="rId7" imgW="693243" imgH="198104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762000"/>
                        <a:ext cx="17526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721" name="Object 17"/>
          <p:cNvGraphicFramePr>
            <a:graphicFrameLocks noChangeAspect="1"/>
          </p:cNvGraphicFramePr>
          <p:nvPr/>
        </p:nvGraphicFramePr>
        <p:xfrm>
          <a:off x="2743200" y="685800"/>
          <a:ext cx="464026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57" name="公式" r:id="rId9" imgW="1783293" imgH="411480" progId="Equation.3">
                  <p:embed/>
                </p:oleObj>
              </mc:Choice>
              <mc:Fallback>
                <p:oleObj name="公式" r:id="rId9" imgW="1783293" imgH="41148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685800"/>
                        <a:ext cx="464026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8722" name="Rectangle 18"/>
          <p:cNvSpPr>
            <a:spLocks noChangeArrowheads="1"/>
          </p:cNvSpPr>
          <p:nvPr/>
        </p:nvSpPr>
        <p:spPr bwMode="auto">
          <a:xfrm>
            <a:off x="7239000" y="1828800"/>
            <a:ext cx="1905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为 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m 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阶贝塞尔方程</a:t>
            </a:r>
          </a:p>
        </p:txBody>
      </p:sp>
      <p:graphicFrame>
        <p:nvGraphicFramePr>
          <p:cNvPr id="328724" name="Object 20"/>
          <p:cNvGraphicFramePr>
            <a:graphicFrameLocks noChangeAspect="1"/>
          </p:cNvGraphicFramePr>
          <p:nvPr/>
        </p:nvGraphicFramePr>
        <p:xfrm>
          <a:off x="0" y="1600200"/>
          <a:ext cx="14478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58" name="公式" r:id="rId11" imgW="563951" imgH="221011" progId="Equation.3">
                  <p:embed/>
                </p:oleObj>
              </mc:Choice>
              <mc:Fallback>
                <p:oleObj name="公式" r:id="rId11" imgW="563951" imgH="221011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600200"/>
                        <a:ext cx="14478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725" name="Object 21"/>
          <p:cNvGraphicFramePr>
            <a:graphicFrameLocks noChangeAspect="1"/>
          </p:cNvGraphicFramePr>
          <p:nvPr/>
        </p:nvGraphicFramePr>
        <p:xfrm>
          <a:off x="2743200" y="1676400"/>
          <a:ext cx="444500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59" name="公式" r:id="rId13" imgW="1706738" imgH="388573" progId="Equation.3">
                  <p:embed/>
                </p:oleObj>
              </mc:Choice>
              <mc:Fallback>
                <p:oleObj name="公式" r:id="rId13" imgW="1706738" imgH="388573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1676400"/>
                        <a:ext cx="444500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727" name="Object 23"/>
          <p:cNvGraphicFramePr>
            <a:graphicFrameLocks noChangeAspect="1"/>
          </p:cNvGraphicFramePr>
          <p:nvPr/>
        </p:nvGraphicFramePr>
        <p:xfrm>
          <a:off x="6983413" y="5565775"/>
          <a:ext cx="1109662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60" name="公式" r:id="rId15" imgW="426578" imgH="175197" progId="Equation.3">
                  <p:embed/>
                </p:oleObj>
              </mc:Choice>
              <mc:Fallback>
                <p:oleObj name="公式" r:id="rId15" imgW="426578" imgH="175197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3413" y="5565775"/>
                        <a:ext cx="1109662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728" name="Object 24"/>
          <p:cNvGraphicFramePr>
            <a:graphicFrameLocks noChangeAspect="1"/>
          </p:cNvGraphicFramePr>
          <p:nvPr/>
        </p:nvGraphicFramePr>
        <p:xfrm>
          <a:off x="2868613" y="5489575"/>
          <a:ext cx="184467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61" name="公式" r:id="rId17" imgW="693243" imgH="144654" progId="Equation.3">
                  <p:embed/>
                </p:oleObj>
              </mc:Choice>
              <mc:Fallback>
                <p:oleObj name="公式" r:id="rId17" imgW="693243" imgH="144654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8613" y="5489575"/>
                        <a:ext cx="1844675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9" name="Object 25"/>
          <p:cNvGraphicFramePr>
            <a:graphicFrameLocks noChangeAspect="1"/>
          </p:cNvGraphicFramePr>
          <p:nvPr/>
        </p:nvGraphicFramePr>
        <p:xfrm>
          <a:off x="990600" y="76200"/>
          <a:ext cx="37290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62" name="公式" r:id="rId19" imgW="1516203" imgH="175197" progId="Equation.3">
                  <p:embed/>
                </p:oleObj>
              </mc:Choice>
              <mc:Fallback>
                <p:oleObj name="公式" r:id="rId19" imgW="1516203" imgH="175197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76200"/>
                        <a:ext cx="3729038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730" name="Object 26"/>
          <p:cNvGraphicFramePr>
            <a:graphicFrameLocks noChangeAspect="1"/>
          </p:cNvGraphicFramePr>
          <p:nvPr/>
        </p:nvGraphicFramePr>
        <p:xfrm>
          <a:off x="2838450" y="6373813"/>
          <a:ext cx="3606800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63" name="公式" r:id="rId21" imgW="1470695" imgH="175197" progId="Equation.3">
                  <p:embed/>
                </p:oleObj>
              </mc:Choice>
              <mc:Fallback>
                <p:oleObj name="公式" r:id="rId21" imgW="1470695" imgH="175197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8450" y="6373813"/>
                        <a:ext cx="3606800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731" name="Object 27"/>
          <p:cNvGraphicFramePr>
            <a:graphicFrameLocks noChangeAspect="1"/>
          </p:cNvGraphicFramePr>
          <p:nvPr/>
        </p:nvGraphicFramePr>
        <p:xfrm>
          <a:off x="7010400" y="6294438"/>
          <a:ext cx="1109663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64" name="公式" r:id="rId23" imgW="426578" imgH="175197" progId="Equation.3">
                  <p:embed/>
                </p:oleObj>
              </mc:Choice>
              <mc:Fallback>
                <p:oleObj name="公式" r:id="rId23" imgW="426578" imgH="175197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6294438"/>
                        <a:ext cx="1109663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732" name="Object 28"/>
          <p:cNvGraphicFramePr>
            <a:graphicFrameLocks noChangeAspect="1"/>
          </p:cNvGraphicFramePr>
          <p:nvPr/>
        </p:nvGraphicFramePr>
        <p:xfrm>
          <a:off x="2743200" y="3429000"/>
          <a:ext cx="2936875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65" name="公式" r:id="rId25" imgW="1013495" imgH="198104" progId="Equation.3">
                  <p:embed/>
                </p:oleObj>
              </mc:Choice>
              <mc:Fallback>
                <p:oleObj name="公式" r:id="rId25" imgW="1013495" imgH="198104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429000"/>
                        <a:ext cx="2936875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733" name="Object 29"/>
          <p:cNvGraphicFramePr>
            <a:graphicFrameLocks noChangeAspect="1"/>
          </p:cNvGraphicFramePr>
          <p:nvPr/>
        </p:nvGraphicFramePr>
        <p:xfrm>
          <a:off x="2743200" y="2895600"/>
          <a:ext cx="2614613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66" name="公式" r:id="rId27" imgW="899089" imgH="175197" progId="Equation.3">
                  <p:embed/>
                </p:oleObj>
              </mc:Choice>
              <mc:Fallback>
                <p:oleObj name="公式" r:id="rId27" imgW="899089" imgH="175197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895600"/>
                        <a:ext cx="2614613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734" name="Object 30"/>
          <p:cNvGraphicFramePr>
            <a:graphicFrameLocks noChangeAspect="1"/>
          </p:cNvGraphicFramePr>
          <p:nvPr/>
        </p:nvGraphicFramePr>
        <p:xfrm>
          <a:off x="6324600" y="2819400"/>
          <a:ext cx="246856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67" name="公式" r:id="rId29" imgW="937366" imgH="175197" progId="Equation.3">
                  <p:embed/>
                </p:oleObj>
              </mc:Choice>
              <mc:Fallback>
                <p:oleObj name="公式" r:id="rId29" imgW="937366" imgH="175197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2819400"/>
                        <a:ext cx="2468563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735" name="Object 31"/>
          <p:cNvGraphicFramePr>
            <a:graphicFrameLocks noChangeAspect="1"/>
          </p:cNvGraphicFramePr>
          <p:nvPr/>
        </p:nvGraphicFramePr>
        <p:xfrm>
          <a:off x="6400800" y="3429000"/>
          <a:ext cx="246856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68" name="公式" r:id="rId31" imgW="937366" imgH="175197" progId="Equation.3">
                  <p:embed/>
                </p:oleObj>
              </mc:Choice>
              <mc:Fallback>
                <p:oleObj name="公式" r:id="rId31" imgW="937366" imgH="175197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429000"/>
                        <a:ext cx="2468563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8736" name="Rectangle 32"/>
          <p:cNvSpPr>
            <a:spLocks noChangeArrowheads="1"/>
          </p:cNvSpPr>
          <p:nvPr/>
        </p:nvSpPr>
        <p:spPr bwMode="auto">
          <a:xfrm>
            <a:off x="0" y="2819400"/>
            <a:ext cx="21336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m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阶贝塞尔方程退化为欧拉型方程</a:t>
            </a:r>
          </a:p>
        </p:txBody>
      </p:sp>
      <p:sp>
        <p:nvSpPr>
          <p:cNvPr id="328737" name="Line 33"/>
          <p:cNvSpPr>
            <a:spLocks noChangeShapeType="1"/>
          </p:cNvSpPr>
          <p:nvPr/>
        </p:nvSpPr>
        <p:spPr bwMode="auto">
          <a:xfrm flipH="1">
            <a:off x="5105400" y="2743200"/>
            <a:ext cx="40386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28738" name="Object 34"/>
          <p:cNvGraphicFramePr>
            <a:graphicFrameLocks noChangeAspect="1"/>
          </p:cNvGraphicFramePr>
          <p:nvPr/>
        </p:nvGraphicFramePr>
        <p:xfrm>
          <a:off x="0" y="2438400"/>
          <a:ext cx="123031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69" name="公式" r:id="rId33" imgW="449545" imgH="175197" progId="Equation.3">
                  <p:embed/>
                </p:oleObj>
              </mc:Choice>
              <mc:Fallback>
                <p:oleObj name="公式" r:id="rId33" imgW="449545" imgH="175197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438400"/>
                        <a:ext cx="1230313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8739" name="Line 35"/>
          <p:cNvSpPr>
            <a:spLocks noChangeShapeType="1"/>
          </p:cNvSpPr>
          <p:nvPr/>
        </p:nvSpPr>
        <p:spPr bwMode="auto">
          <a:xfrm flipH="1">
            <a:off x="0" y="2286000"/>
            <a:ext cx="11430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9512" y="188640"/>
            <a:ext cx="3816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要求记忆的内容：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6375" y="1080728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拉普莱斯算符的球坐标，柱坐标表述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6375" y="3371413"/>
            <a:ext cx="77048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偏微分方程的解：</a:t>
            </a:r>
            <a:endParaRPr lang="en-US" altLang="zh-CN" dirty="0"/>
          </a:p>
          <a:p>
            <a:r>
              <a:rPr lang="zh-CN" altLang="en-US" dirty="0"/>
              <a:t>波动方程，输运方程，亥姆赫兹方程</a:t>
            </a:r>
            <a:endParaRPr lang="en-US" altLang="zh-CN" dirty="0"/>
          </a:p>
          <a:p>
            <a:r>
              <a:rPr lang="en-US" altLang="zh-CN" dirty="0" err="1">
                <a:solidFill>
                  <a:srgbClr val="FF0000"/>
                </a:solidFill>
              </a:rPr>
              <a:t>P189</a:t>
            </a:r>
            <a:r>
              <a:rPr lang="zh-CN" altLang="en-US" dirty="0">
                <a:solidFill>
                  <a:srgbClr val="FF0000"/>
                </a:solidFill>
              </a:rPr>
              <a:t>表格！！！！！！</a:t>
            </a:r>
          </a:p>
        </p:txBody>
      </p:sp>
      <p:graphicFrame>
        <p:nvGraphicFramePr>
          <p:cNvPr id="5" name="Object 10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363175"/>
              </p:ext>
            </p:extLst>
          </p:nvPr>
        </p:nvGraphicFramePr>
        <p:xfrm>
          <a:off x="747864" y="1514128"/>
          <a:ext cx="54197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94" name="公式" r:id="rId3" imgW="2087809" imgH="411480" progId="Equation.3">
                  <p:embed/>
                </p:oleObj>
              </mc:Choice>
              <mc:Fallback>
                <p:oleObj name="公式" r:id="rId3" imgW="2087809" imgH="411480" progId="Equation.3">
                  <p:embed/>
                  <p:pic>
                    <p:nvPicPr>
                      <p:cNvPr id="308232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864" y="1514128"/>
                        <a:ext cx="54197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335868"/>
              </p:ext>
            </p:extLst>
          </p:nvPr>
        </p:nvGraphicFramePr>
        <p:xfrm>
          <a:off x="-41275" y="2406216"/>
          <a:ext cx="91852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95" name="公式" r:id="rId5" imgW="3566160" imgH="411480" progId="Equation.3">
                  <p:embed/>
                </p:oleObj>
              </mc:Choice>
              <mc:Fallback>
                <p:oleObj name="公式" r:id="rId5" imgW="3566160" imgH="411480" progId="Equation.3">
                  <p:embed/>
                  <p:pic>
                    <p:nvPicPr>
                      <p:cNvPr id="308238" name="Object 10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1275" y="2406216"/>
                        <a:ext cx="918527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79512" y="5105817"/>
            <a:ext cx="84916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需要记住的微分方程表达形式：</a:t>
            </a:r>
            <a:endParaRPr lang="en-US" altLang="zh-CN" dirty="0"/>
          </a:p>
          <a:p>
            <a:r>
              <a:rPr lang="zh-CN" altLang="en-US" dirty="0"/>
              <a:t>球谐函数，贝塞尔方程，（连带）勒让德方程</a:t>
            </a:r>
          </a:p>
        </p:txBody>
      </p:sp>
    </p:spTree>
    <p:extLst>
      <p:ext uri="{BB962C8B-B14F-4D97-AF65-F5344CB8AC3E}">
        <p14:creationId xmlns:p14="http://schemas.microsoft.com/office/powerpoint/2010/main" val="3321220731"/>
      </p:ext>
    </p:extLst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987463"/>
              </p:ext>
            </p:extLst>
          </p:nvPr>
        </p:nvGraphicFramePr>
        <p:xfrm>
          <a:off x="3224213" y="0"/>
          <a:ext cx="4294187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84" name="Equation" r:id="rId3" imgW="1562040" imgH="419040" progId="Equation.DSMT4">
                  <p:embed/>
                </p:oleObj>
              </mc:Choice>
              <mc:Fallback>
                <p:oleObj name="Equation" r:id="rId3" imgW="15620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24213" y="0"/>
                        <a:ext cx="4294187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51520" y="404664"/>
            <a:ext cx="3816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薛定谔方程：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3528" y="1349729"/>
            <a:ext cx="3816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与输运方程类似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462103"/>
              </p:ext>
            </p:extLst>
          </p:nvPr>
        </p:nvGraphicFramePr>
        <p:xfrm>
          <a:off x="3813175" y="1330325"/>
          <a:ext cx="34988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85" name="Equation" r:id="rId5" imgW="1143000" imgH="203040" progId="Equation.DSMT4">
                  <p:embed/>
                </p:oleObj>
              </mc:Choice>
              <mc:Fallback>
                <p:oleObj name="Equation" r:id="rId5" imgW="11430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3175" y="1330325"/>
                        <a:ext cx="34988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378112"/>
              </p:ext>
            </p:extLst>
          </p:nvPr>
        </p:nvGraphicFramePr>
        <p:xfrm>
          <a:off x="677863" y="1914525"/>
          <a:ext cx="4989512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86" name="Equation" r:id="rId7" imgW="1815840" imgH="419040" progId="Equation.DSMT4">
                  <p:embed/>
                </p:oleObj>
              </mc:Choice>
              <mc:Fallback>
                <p:oleObj name="Equation" r:id="rId7" imgW="1815840" imgH="41904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7863" y="1914525"/>
                        <a:ext cx="4989512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7663090"/>
              </p:ext>
            </p:extLst>
          </p:nvPr>
        </p:nvGraphicFramePr>
        <p:xfrm>
          <a:off x="654050" y="3067728"/>
          <a:ext cx="614362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87" name="Equation" r:id="rId9" imgW="2234880" imgH="419040" progId="Equation.DSMT4">
                  <p:embed/>
                </p:oleObj>
              </mc:Choice>
              <mc:Fallback>
                <p:oleObj name="Equation" r:id="rId9" imgW="2234880" imgH="41904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4050" y="3067728"/>
                        <a:ext cx="6143625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265438"/>
              </p:ext>
            </p:extLst>
          </p:nvPr>
        </p:nvGraphicFramePr>
        <p:xfrm>
          <a:off x="654050" y="4179888"/>
          <a:ext cx="4189413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88" name="Equation" r:id="rId11" imgW="1523880" imgH="393480" progId="Equation.DSMT4">
                  <p:embed/>
                </p:oleObj>
              </mc:Choice>
              <mc:Fallback>
                <p:oleObj name="Equation" r:id="rId11" imgW="1523880" imgH="39348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4050" y="4179888"/>
                        <a:ext cx="4189413" cy="1082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436993"/>
              </p:ext>
            </p:extLst>
          </p:nvPr>
        </p:nvGraphicFramePr>
        <p:xfrm>
          <a:off x="693738" y="5332413"/>
          <a:ext cx="362902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89" name="Equation" r:id="rId13" imgW="1320480" imgH="419040" progId="Equation.DSMT4">
                  <p:embed/>
                </p:oleObj>
              </mc:Choice>
              <mc:Fallback>
                <p:oleObj name="Equation" r:id="rId13" imgW="1320480" imgH="41904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93738" y="5332413"/>
                        <a:ext cx="3629025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右箭头 9"/>
          <p:cNvSpPr/>
          <p:nvPr/>
        </p:nvSpPr>
        <p:spPr bwMode="auto">
          <a:xfrm>
            <a:off x="4878926" y="4539245"/>
            <a:ext cx="1152128" cy="36395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13284" y="4147404"/>
            <a:ext cx="2304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与输运方程的区别！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688116" y="5616522"/>
            <a:ext cx="3250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定态薛定谔方程</a:t>
            </a:r>
          </a:p>
        </p:txBody>
      </p:sp>
    </p:spTree>
    <p:extLst>
      <p:ext uri="{BB962C8B-B14F-4D97-AF65-F5344CB8AC3E}">
        <p14:creationId xmlns:p14="http://schemas.microsoft.com/office/powerpoint/2010/main" val="3044807692"/>
      </p:ext>
    </p:extLst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7200950"/>
              </p:ext>
            </p:extLst>
          </p:nvPr>
        </p:nvGraphicFramePr>
        <p:xfrm>
          <a:off x="98126" y="50079"/>
          <a:ext cx="362902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91" name="Equation" r:id="rId3" imgW="1320480" imgH="419040" progId="Equation.DSMT4">
                  <p:embed/>
                </p:oleObj>
              </mc:Choice>
              <mc:Fallback>
                <p:oleObj name="Equation" r:id="rId3" imgW="1320480" imgH="41904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126" y="50079"/>
                        <a:ext cx="3629025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923928" y="328251"/>
            <a:ext cx="3250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定态薛定谔方程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7544" y="1360982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球坐标：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0632947"/>
              </p:ext>
            </p:extLst>
          </p:nvPr>
        </p:nvGraphicFramePr>
        <p:xfrm>
          <a:off x="2468599" y="1108733"/>
          <a:ext cx="3705969" cy="722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92" name="Equation" r:id="rId5" imgW="1676160" imgH="330120" progId="Equation.DSMT4">
                  <p:embed/>
                </p:oleObj>
              </mc:Choice>
              <mc:Fallback>
                <p:oleObj name="Equation" r:id="rId5" imgW="1676160" imgH="33012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599" y="1108733"/>
                        <a:ext cx="3705969" cy="7223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418081"/>
              </p:ext>
            </p:extLst>
          </p:nvPr>
        </p:nvGraphicFramePr>
        <p:xfrm>
          <a:off x="107504" y="1905719"/>
          <a:ext cx="6043811" cy="94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93" name="Equation" r:id="rId7" imgW="4025880" imgH="634680" progId="Equation.DSMT4">
                  <p:embed/>
                </p:oleObj>
              </mc:Choice>
              <mc:Fallback>
                <p:oleObj name="Equation" r:id="rId7" imgW="4025880" imgH="6346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1905719"/>
                        <a:ext cx="6043811" cy="9492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466976" y="2087963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球函数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849091"/>
              </p:ext>
            </p:extLst>
          </p:nvPr>
        </p:nvGraphicFramePr>
        <p:xfrm>
          <a:off x="271463" y="2794000"/>
          <a:ext cx="6985000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94" name="Equation" r:id="rId9" imgW="4101840" imgH="596880" progId="Equation.DSMT4">
                  <p:embed/>
                </p:oleObj>
              </mc:Choice>
              <mc:Fallback>
                <p:oleObj name="Equation" r:id="rId9" imgW="4101840" imgH="59688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3" y="2794000"/>
                        <a:ext cx="6985000" cy="10112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7429706" y="2950138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径向函数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793EFB2-4524-49CB-BE68-2623F1B4BFEA}"/>
              </a:ext>
            </a:extLst>
          </p:cNvPr>
          <p:cNvSpPr txBox="1"/>
          <p:nvPr/>
        </p:nvSpPr>
        <p:spPr>
          <a:xfrm>
            <a:off x="108361" y="4029921"/>
            <a:ext cx="8080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球函数不仅存在于拉普拉斯方程中，只要三维二阶数理方程满足旋转不变性，其解的角向部分必然为球函数形式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1CBA5CF-0C01-453D-A7DD-1241E2699928}"/>
              </a:ext>
            </a:extLst>
          </p:cNvPr>
          <p:cNvSpPr txBox="1"/>
          <p:nvPr/>
        </p:nvSpPr>
        <p:spPr>
          <a:xfrm>
            <a:off x="117821" y="5824264"/>
            <a:ext cx="8908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F99"/>
                </a:solidFill>
              </a:rPr>
              <a:t>球谐函数是旋转群</a:t>
            </a:r>
            <a:r>
              <a:rPr lang="en-US" altLang="zh-CN" dirty="0">
                <a:solidFill>
                  <a:srgbClr val="FFFF99"/>
                </a:solidFill>
              </a:rPr>
              <a:t>SO(3)</a:t>
            </a:r>
            <a:r>
              <a:rPr lang="zh-CN" altLang="en-US" dirty="0">
                <a:solidFill>
                  <a:srgbClr val="FFFF99"/>
                </a:solidFill>
              </a:rPr>
              <a:t>不可约表示的基（函数）</a:t>
            </a:r>
          </a:p>
        </p:txBody>
      </p:sp>
    </p:spTree>
    <p:extLst>
      <p:ext uri="{BB962C8B-B14F-4D97-AF65-F5344CB8AC3E}">
        <p14:creationId xmlns:p14="http://schemas.microsoft.com/office/powerpoint/2010/main" val="2765839108"/>
      </p:ext>
    </p:extLst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569A146E-7E3D-4DE6-A96F-2F399792D0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3904145"/>
              </p:ext>
            </p:extLst>
          </p:nvPr>
        </p:nvGraphicFramePr>
        <p:xfrm>
          <a:off x="98126" y="50079"/>
          <a:ext cx="362902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78" name="Equation" r:id="rId3" imgW="1320480" imgH="419040" progId="Equation.DSMT4">
                  <p:embed/>
                </p:oleObj>
              </mc:Choice>
              <mc:Fallback>
                <p:oleObj name="Equation" r:id="rId3" imgW="1320480" imgH="41904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126" y="50079"/>
                        <a:ext cx="3629025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CEE6A1D1-F33E-4815-9AF4-07E06ABBDB5A}"/>
              </a:ext>
            </a:extLst>
          </p:cNvPr>
          <p:cNvSpPr txBox="1"/>
          <p:nvPr/>
        </p:nvSpPr>
        <p:spPr>
          <a:xfrm>
            <a:off x="3923928" y="328251"/>
            <a:ext cx="3250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定态薛定谔方程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FB2706-6236-4901-900F-D6716A05235F}"/>
              </a:ext>
            </a:extLst>
          </p:cNvPr>
          <p:cNvSpPr txBox="1"/>
          <p:nvPr/>
        </p:nvSpPr>
        <p:spPr>
          <a:xfrm>
            <a:off x="187265" y="1133903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柱坐标：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61DCA0E2-8A14-4200-8CD6-CAA340E69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7744" y="141277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180FD03-8895-4083-82A4-FE178B536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376728"/>
              </p:ext>
            </p:extLst>
          </p:nvPr>
        </p:nvGraphicFramePr>
        <p:xfrm>
          <a:off x="2104349" y="1065214"/>
          <a:ext cx="5478672" cy="58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79" name="Equation" r:id="rId5" imgW="2501640" imgH="266400" progId="Equation.DSMT4">
                  <p:embed/>
                </p:oleObj>
              </mc:Choice>
              <mc:Fallback>
                <p:oleObj name="Equation" r:id="rId5" imgW="2501640" imgH="2664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4349" y="1065214"/>
                        <a:ext cx="5478672" cy="5847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754BDD28-515D-4090-8139-3CFFA4201A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438453"/>
              </p:ext>
            </p:extLst>
          </p:nvPr>
        </p:nvGraphicFramePr>
        <p:xfrm>
          <a:off x="323528" y="1783340"/>
          <a:ext cx="8336773" cy="2359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80" name="Equation" r:id="rId7" imgW="5867280" imgH="1663560" progId="Equation.DSMT4">
                  <p:embed/>
                </p:oleObj>
              </mc:Choice>
              <mc:Fallback>
                <p:oleObj name="Equation" r:id="rId7" imgW="5867280" imgH="166356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1783340"/>
                        <a:ext cx="8336773" cy="23593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E934E35A-0C02-49F3-8DBA-C6F767A485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033426"/>
              </p:ext>
            </p:extLst>
          </p:nvPr>
        </p:nvGraphicFramePr>
        <p:xfrm>
          <a:off x="2560656" y="3645024"/>
          <a:ext cx="5040561" cy="16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81" name="Equation" r:id="rId9" imgW="3314520" imgH="1066680" progId="Equation.DSMT4">
                  <p:embed/>
                </p:oleObj>
              </mc:Choice>
              <mc:Fallback>
                <p:oleObj name="Equation" r:id="rId9" imgW="3314520" imgH="106668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0656" y="3645024"/>
                        <a:ext cx="5040561" cy="1622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5F9CE61B-3EBF-417A-B7E4-545F21CC4847}"/>
              </a:ext>
            </a:extLst>
          </p:cNvPr>
          <p:cNvSpPr txBox="1"/>
          <p:nvPr/>
        </p:nvSpPr>
        <p:spPr>
          <a:xfrm>
            <a:off x="323527" y="5208011"/>
            <a:ext cx="3403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自然边界条件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36D6493E-D0EE-40BD-904F-58F5AAE4AE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864792"/>
              </p:ext>
            </p:extLst>
          </p:nvPr>
        </p:nvGraphicFramePr>
        <p:xfrm>
          <a:off x="2835275" y="5310188"/>
          <a:ext cx="2214563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82" name="Equation" r:id="rId11" imgW="1218960" imgH="266400" progId="Equation.DSMT4">
                  <p:embed/>
                </p:oleObj>
              </mc:Choice>
              <mc:Fallback>
                <p:oleObj name="Equation" r:id="rId11" imgW="1218960" imgH="2664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5275" y="5310188"/>
                        <a:ext cx="2214563" cy="4810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90F284F8-DE3A-45B3-853D-FB0E79F4943C}"/>
              </a:ext>
            </a:extLst>
          </p:cNvPr>
          <p:cNvSpPr txBox="1"/>
          <p:nvPr/>
        </p:nvSpPr>
        <p:spPr>
          <a:xfrm>
            <a:off x="5066451" y="5237643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有限</a:t>
            </a: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9AC10050-3D7D-46B9-B715-51538B6CF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504" y="601497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2500A6C6-4990-40F2-9EEA-787F931AE5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019139"/>
              </p:ext>
            </p:extLst>
          </p:nvPr>
        </p:nvGraphicFramePr>
        <p:xfrm>
          <a:off x="484400" y="5833120"/>
          <a:ext cx="6485499" cy="654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83" name="Equation" r:id="rId13" imgW="3174840" imgH="317160" progId="Equation.DSMT4">
                  <p:embed/>
                </p:oleObj>
              </mc:Choice>
              <mc:Fallback>
                <p:oleObj name="Equation" r:id="rId13" imgW="3174840" imgH="31716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400" y="5833120"/>
                        <a:ext cx="6485499" cy="6543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F733216C-B53B-4386-BB70-F06BD6214849}"/>
              </a:ext>
            </a:extLst>
          </p:cNvPr>
          <p:cNvSpPr/>
          <p:nvPr/>
        </p:nvSpPr>
        <p:spPr bwMode="auto">
          <a:xfrm>
            <a:off x="2771800" y="5833120"/>
            <a:ext cx="4402464" cy="696598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9649793"/>
      </p:ext>
    </p:extLst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B19C2BB8-423E-4EA7-AD04-10F323C96C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337119"/>
              </p:ext>
            </p:extLst>
          </p:nvPr>
        </p:nvGraphicFramePr>
        <p:xfrm>
          <a:off x="130174" y="188639"/>
          <a:ext cx="6530057" cy="2935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95" name="Equation" r:id="rId3" imgW="4444920" imgH="2006280" progId="Equation.DSMT4">
                  <p:embed/>
                </p:oleObj>
              </mc:Choice>
              <mc:Fallback>
                <p:oleObj name="Equation" r:id="rId3" imgW="4444920" imgH="20062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74" y="188639"/>
                        <a:ext cx="6530057" cy="29359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291E945-3ABA-4873-893E-E25435B6FF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206330"/>
              </p:ext>
            </p:extLst>
          </p:nvPr>
        </p:nvGraphicFramePr>
        <p:xfrm>
          <a:off x="2821231" y="3233927"/>
          <a:ext cx="2808313" cy="45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96" name="Equation" r:id="rId5" imgW="1663560" imgH="266400" progId="Equation.DSMT4">
                  <p:embed/>
                </p:oleObj>
              </mc:Choice>
              <mc:Fallback>
                <p:oleObj name="Equation" r:id="rId5" imgW="1663560" imgH="2664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1231" y="3233927"/>
                        <a:ext cx="2808313" cy="454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574AA53-B1E3-4E51-9967-04DA89FA79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279951"/>
              </p:ext>
            </p:extLst>
          </p:nvPr>
        </p:nvGraphicFramePr>
        <p:xfrm>
          <a:off x="323528" y="3860998"/>
          <a:ext cx="3700280" cy="449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97" name="Equation" r:id="rId7" imgW="2197080" imgH="266400" progId="Equation.DSMT4">
                  <p:embed/>
                </p:oleObj>
              </mc:Choice>
              <mc:Fallback>
                <p:oleObj name="Equation" r:id="rId7" imgW="2197080" imgH="266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3860998"/>
                        <a:ext cx="3700280" cy="4498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226AAEA0-EE56-4C02-872B-AC06C8BCA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774885"/>
              </p:ext>
            </p:extLst>
          </p:nvPr>
        </p:nvGraphicFramePr>
        <p:xfrm>
          <a:off x="130174" y="4318198"/>
          <a:ext cx="6099144" cy="1021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98" name="Equation" r:id="rId9" imgW="3771720" imgH="634680" progId="Equation.DSMT4">
                  <p:embed/>
                </p:oleObj>
              </mc:Choice>
              <mc:Fallback>
                <p:oleObj name="Equation" r:id="rId9" imgW="3771720" imgH="6346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74" y="4318198"/>
                        <a:ext cx="6099144" cy="10216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7">
            <a:extLst>
              <a:ext uri="{FF2B5EF4-FFF2-40B4-BE49-F238E27FC236}">
                <a16:creationId xmlns:a16="http://schemas.microsoft.com/office/drawing/2014/main" id="{140F8863-BF37-4FFC-B061-4728F119A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5" y="382279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C480CBF5-33D9-425F-9FEF-23BD74E80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5" y="454669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86A16397-7045-4D66-98EF-E8EADA66D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5" y="544522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C97356C-EAF3-4004-B1B9-6CDF6020C6BB}"/>
              </a:ext>
            </a:extLst>
          </p:cNvPr>
          <p:cNvSpPr txBox="1"/>
          <p:nvPr/>
        </p:nvSpPr>
        <p:spPr>
          <a:xfrm>
            <a:off x="110835" y="3171648"/>
            <a:ext cx="3403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自然边界条件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F30A9B0-CF88-4BB9-9A88-D0694BE517C2}"/>
                  </a:ext>
                </a:extLst>
              </p:cNvPr>
              <p:cNvSpPr/>
              <p:nvPr/>
            </p:nvSpPr>
            <p:spPr>
              <a:xfrm>
                <a:off x="96663" y="5378055"/>
                <a:ext cx="405104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𝑘𝑧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𝑘𝑧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F30A9B0-CF88-4BB9-9A88-D0694BE51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3" y="5378055"/>
                <a:ext cx="4051045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155576"/>
      </p:ext>
    </p:extLst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87773"/>
            <a:ext cx="6120680" cy="6692064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 bwMode="auto">
          <a:xfrm>
            <a:off x="2915816" y="1916832"/>
            <a:ext cx="1584176" cy="864096"/>
          </a:xfrm>
          <a:prstGeom prst="ellipse">
            <a:avLst/>
          </a:prstGeom>
          <a:noFill/>
          <a:ln w="38100" cap="flat" cmpd="sng" algn="ctr">
            <a:solidFill>
              <a:srgbClr val="080808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椭圆 3"/>
          <p:cNvSpPr/>
          <p:nvPr/>
        </p:nvSpPr>
        <p:spPr bwMode="auto">
          <a:xfrm>
            <a:off x="4283968" y="1556792"/>
            <a:ext cx="1584176" cy="864096"/>
          </a:xfrm>
          <a:prstGeom prst="ellipse">
            <a:avLst/>
          </a:prstGeom>
          <a:noFill/>
          <a:ln w="38100" cap="flat" cmpd="sng" algn="ctr">
            <a:solidFill>
              <a:srgbClr val="080808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5868144" y="1556792"/>
            <a:ext cx="1584176" cy="864096"/>
          </a:xfrm>
          <a:prstGeom prst="ellipse">
            <a:avLst/>
          </a:prstGeom>
          <a:noFill/>
          <a:ln w="38100" cap="flat" cmpd="sng" algn="ctr">
            <a:solidFill>
              <a:srgbClr val="080808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5076056" y="5157192"/>
            <a:ext cx="1584176" cy="864096"/>
          </a:xfrm>
          <a:prstGeom prst="ellipse">
            <a:avLst/>
          </a:prstGeom>
          <a:noFill/>
          <a:ln w="38100" cap="flat" cmpd="sng" algn="ctr">
            <a:solidFill>
              <a:srgbClr val="080808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3023828" y="5301208"/>
            <a:ext cx="1584176" cy="864096"/>
          </a:xfrm>
          <a:prstGeom prst="ellipse">
            <a:avLst/>
          </a:prstGeom>
          <a:noFill/>
          <a:ln w="38100" cap="flat" cmpd="sng" algn="ctr">
            <a:solidFill>
              <a:srgbClr val="080808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6868879"/>
      </p:ext>
    </p:extLst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6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1801800" prstMaterial="legacyPlastic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48131" name="Text Box 2">
            <a:hlinkClick r:id="rId3"/>
          </p:cNvPr>
          <p:cNvSpPr txBox="1">
            <a:spLocks noChangeArrowheads="1"/>
          </p:cNvSpPr>
          <p:nvPr/>
        </p:nvSpPr>
        <p:spPr bwMode="auto">
          <a:xfrm>
            <a:off x="2209800" y="152400"/>
            <a:ext cx="449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9.3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常点邻域的级数解法</a:t>
            </a:r>
          </a:p>
        </p:txBody>
      </p:sp>
      <p:sp>
        <p:nvSpPr>
          <p:cNvPr id="330755" name="Rectangle 3"/>
          <p:cNvSpPr>
            <a:spLocks noChangeArrowheads="1"/>
          </p:cNvSpPr>
          <p:nvPr/>
        </p:nvSpPr>
        <p:spPr bwMode="auto">
          <a:xfrm>
            <a:off x="228600" y="914400"/>
            <a:ext cx="3413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考虑二阶常微分方程</a:t>
            </a:r>
          </a:p>
        </p:txBody>
      </p:sp>
      <p:sp>
        <p:nvSpPr>
          <p:cNvPr id="330756" name="Line 4"/>
          <p:cNvSpPr>
            <a:spLocks noChangeShapeType="1"/>
          </p:cNvSpPr>
          <p:nvPr/>
        </p:nvSpPr>
        <p:spPr bwMode="auto">
          <a:xfrm flipH="1">
            <a:off x="4038600" y="3352800"/>
            <a:ext cx="51054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0757" name="Rectangle 5"/>
          <p:cNvSpPr>
            <a:spLocks noChangeArrowheads="1"/>
          </p:cNvSpPr>
          <p:nvPr/>
        </p:nvSpPr>
        <p:spPr bwMode="auto">
          <a:xfrm>
            <a:off x="1066800" y="1828800"/>
            <a:ext cx="2133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初始条件为</a:t>
            </a:r>
          </a:p>
        </p:txBody>
      </p:sp>
      <p:graphicFrame>
        <p:nvGraphicFramePr>
          <p:cNvPr id="330758" name="Object 6"/>
          <p:cNvGraphicFramePr>
            <a:graphicFrameLocks noChangeAspect="1"/>
          </p:cNvGraphicFramePr>
          <p:nvPr/>
        </p:nvGraphicFramePr>
        <p:xfrm>
          <a:off x="3943350" y="1828800"/>
          <a:ext cx="195738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31" name="公式" r:id="rId4" imgW="640080" imgH="198104" progId="Equation.3">
                  <p:embed/>
                </p:oleObj>
              </mc:Choice>
              <mc:Fallback>
                <p:oleObj name="公式" r:id="rId4" imgW="640080" imgH="198104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3350" y="1828800"/>
                        <a:ext cx="1957388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0759" name="Rectangle 7"/>
          <p:cNvSpPr>
            <a:spLocks noChangeArrowheads="1"/>
          </p:cNvSpPr>
          <p:nvPr/>
        </p:nvSpPr>
        <p:spPr bwMode="auto">
          <a:xfrm>
            <a:off x="2209800" y="2590800"/>
            <a:ext cx="233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可以用级数求</a:t>
            </a:r>
          </a:p>
        </p:txBody>
      </p:sp>
      <p:graphicFrame>
        <p:nvGraphicFramePr>
          <p:cNvPr id="330760" name="Object 8"/>
          <p:cNvGraphicFramePr>
            <a:graphicFrameLocks noChangeAspect="1"/>
          </p:cNvGraphicFramePr>
          <p:nvPr/>
        </p:nvGraphicFramePr>
        <p:xfrm>
          <a:off x="3962400" y="914400"/>
          <a:ext cx="434022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32" name="公式" r:id="rId6" imgW="1318437" imgH="175197" progId="Equation.3">
                  <p:embed/>
                </p:oleObj>
              </mc:Choice>
              <mc:Fallback>
                <p:oleObj name="公式" r:id="rId6" imgW="1318437" imgH="175197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914400"/>
                        <a:ext cx="4340225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0761" name="Rectangle 9"/>
          <p:cNvSpPr>
            <a:spLocks noChangeArrowheads="1"/>
          </p:cNvSpPr>
          <p:nvPr/>
        </p:nvSpPr>
        <p:spPr bwMode="auto">
          <a:xfrm>
            <a:off x="0" y="3505200"/>
            <a:ext cx="45735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更一般，对于复变函数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w(z)</a:t>
            </a:r>
            <a:endParaRPr lang="en-US" altLang="zh-CN" sz="2800" b="1"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330762" name="Object 10"/>
          <p:cNvGraphicFramePr>
            <a:graphicFrameLocks noChangeAspect="1"/>
          </p:cNvGraphicFramePr>
          <p:nvPr/>
        </p:nvGraphicFramePr>
        <p:xfrm>
          <a:off x="6858000" y="1828800"/>
          <a:ext cx="203517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33" name="公式" r:id="rId8" imgW="670702" imgH="198104" progId="Equation.3">
                  <p:embed/>
                </p:oleObj>
              </mc:Choice>
              <mc:Fallback>
                <p:oleObj name="公式" r:id="rId8" imgW="670702" imgH="198104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1828800"/>
                        <a:ext cx="2035175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763" name="Object 11"/>
          <p:cNvGraphicFramePr>
            <a:graphicFrameLocks noChangeAspect="1"/>
          </p:cNvGraphicFramePr>
          <p:nvPr/>
        </p:nvGraphicFramePr>
        <p:xfrm>
          <a:off x="3276600" y="5486400"/>
          <a:ext cx="199866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34" name="公式" r:id="rId10" imgW="655391" imgH="198104" progId="Equation.3">
                  <p:embed/>
                </p:oleObj>
              </mc:Choice>
              <mc:Fallback>
                <p:oleObj name="公式" r:id="rId10" imgW="655391" imgH="19810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5486400"/>
                        <a:ext cx="1998663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764" name="Object 12"/>
          <p:cNvGraphicFramePr>
            <a:graphicFrameLocks noChangeAspect="1"/>
          </p:cNvGraphicFramePr>
          <p:nvPr/>
        </p:nvGraphicFramePr>
        <p:xfrm>
          <a:off x="3200400" y="4114800"/>
          <a:ext cx="5445125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35" name="公式" r:id="rId12" imgW="1661231" imgH="388573" progId="Equation.3">
                  <p:embed/>
                </p:oleObj>
              </mc:Choice>
              <mc:Fallback>
                <p:oleObj name="公式" r:id="rId12" imgW="1661231" imgH="388573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114800"/>
                        <a:ext cx="5445125" cy="127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765" name="Object 13"/>
          <p:cNvGraphicFramePr>
            <a:graphicFrameLocks noChangeAspect="1"/>
          </p:cNvGraphicFramePr>
          <p:nvPr/>
        </p:nvGraphicFramePr>
        <p:xfrm>
          <a:off x="6019800" y="5486400"/>
          <a:ext cx="207168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36" name="公式" r:id="rId14" imgW="678357" imgH="198104" progId="Equation.3">
                  <p:embed/>
                </p:oleObj>
              </mc:Choice>
              <mc:Fallback>
                <p:oleObj name="公式" r:id="rId14" imgW="678357" imgH="198104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5486400"/>
                        <a:ext cx="2071688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0766" name="Rectangle 14"/>
          <p:cNvSpPr>
            <a:spLocks noChangeArrowheads="1"/>
          </p:cNvSpPr>
          <p:nvPr/>
        </p:nvSpPr>
        <p:spPr bwMode="auto">
          <a:xfrm>
            <a:off x="1066800" y="5486400"/>
            <a:ext cx="2133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初始条件为</a:t>
            </a:r>
          </a:p>
        </p:txBody>
      </p:sp>
      <p:sp>
        <p:nvSpPr>
          <p:cNvPr id="330767" name="Rectangle 15"/>
          <p:cNvSpPr>
            <a:spLocks noChangeArrowheads="1"/>
          </p:cNvSpPr>
          <p:nvPr/>
        </p:nvSpPr>
        <p:spPr bwMode="auto">
          <a:xfrm>
            <a:off x="123825" y="6338888"/>
            <a:ext cx="68913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为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复变函数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,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0 </a:t>
            </a:r>
            <a:r>
              <a:rPr lang="zh-CN" altLang="zh-CN" sz="2800" b="1" i="1">
                <a:latin typeface="Book Antiqua" panose="02040602050305030304" pitchFamily="18" charset="0"/>
                <a:ea typeface="楷体_GB2312" pitchFamily="49" charset="-122"/>
              </a:rPr>
              <a:t>为选定点，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C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 i="1" baseline="-25000">
                <a:latin typeface="Book Antiqua" panose="02040602050305030304" pitchFamily="18" charset="0"/>
                <a:ea typeface="楷体_GB2312" pitchFamily="49" charset="-122"/>
              </a:rPr>
              <a:t>，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C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1</a:t>
            </a:r>
            <a:r>
              <a:rPr lang="zh-CN" altLang="zh-CN" sz="2800" b="1" i="1">
                <a:latin typeface="Book Antiqua" panose="02040602050305030304" pitchFamily="18" charset="0"/>
                <a:ea typeface="楷体_GB2312" pitchFamily="49" charset="-122"/>
              </a:rPr>
              <a:t>为复常数</a:t>
            </a:r>
            <a:endParaRPr lang="zh-CN" altLang="en-US" sz="2800" b="1" i="1">
              <a:latin typeface="Book Antiqua" panose="0204060205030503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3" name="Line 5"/>
          <p:cNvSpPr>
            <a:spLocks noChangeShapeType="1"/>
          </p:cNvSpPr>
          <p:nvPr/>
        </p:nvSpPr>
        <p:spPr bwMode="auto">
          <a:xfrm flipH="1">
            <a:off x="4038600" y="3429000"/>
            <a:ext cx="51054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29745" name="Object 17"/>
          <p:cNvGraphicFramePr>
            <a:graphicFrameLocks noChangeAspect="1"/>
          </p:cNvGraphicFramePr>
          <p:nvPr/>
        </p:nvGraphicFramePr>
        <p:xfrm>
          <a:off x="609600" y="1371600"/>
          <a:ext cx="199866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87" name="公式" r:id="rId3" imgW="655391" imgH="198104" progId="Equation.3">
                  <p:embed/>
                </p:oleObj>
              </mc:Choice>
              <mc:Fallback>
                <p:oleObj name="公式" r:id="rId3" imgW="655391" imgH="198104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371600"/>
                        <a:ext cx="1998663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9746" name="Object 18"/>
          <p:cNvGraphicFramePr>
            <a:graphicFrameLocks noChangeAspect="1"/>
          </p:cNvGraphicFramePr>
          <p:nvPr/>
        </p:nvGraphicFramePr>
        <p:xfrm>
          <a:off x="533400" y="0"/>
          <a:ext cx="5445125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88" name="公式" r:id="rId5" imgW="1661231" imgH="388573" progId="Equation.3">
                  <p:embed/>
                </p:oleObj>
              </mc:Choice>
              <mc:Fallback>
                <p:oleObj name="公式" r:id="rId5" imgW="1661231" imgH="388573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0"/>
                        <a:ext cx="5445125" cy="127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9747" name="Object 19"/>
          <p:cNvGraphicFramePr>
            <a:graphicFrameLocks noChangeAspect="1"/>
          </p:cNvGraphicFramePr>
          <p:nvPr/>
        </p:nvGraphicFramePr>
        <p:xfrm>
          <a:off x="3352800" y="1371600"/>
          <a:ext cx="207168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89" name="公式" r:id="rId7" imgW="678357" imgH="198104" progId="Equation.3">
                  <p:embed/>
                </p:oleObj>
              </mc:Choice>
              <mc:Fallback>
                <p:oleObj name="公式" r:id="rId7" imgW="678357" imgH="198104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1371600"/>
                        <a:ext cx="2071688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9749" name="Rectangle 21"/>
          <p:cNvSpPr>
            <a:spLocks noChangeArrowheads="1"/>
          </p:cNvSpPr>
          <p:nvPr/>
        </p:nvSpPr>
        <p:spPr bwMode="auto">
          <a:xfrm>
            <a:off x="0" y="2133600"/>
            <a:ext cx="8847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若 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p(z)</a:t>
            </a:r>
            <a:r>
              <a:rPr lang="zh-CN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和 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q(z)</a:t>
            </a:r>
            <a:r>
              <a:rPr lang="zh-CN" altLang="en-US" sz="2800" b="1" i="1" dirty="0">
                <a:latin typeface="Book Antiqua" panose="02040602050305030304" pitchFamily="18" charset="0"/>
                <a:ea typeface="楷体_GB2312" pitchFamily="49" charset="-122"/>
              </a:rPr>
              <a:t>在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 点</a:t>
            </a:r>
            <a:r>
              <a:rPr lang="en-US" altLang="zh-CN" sz="2800" b="1" i="1" dirty="0" err="1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i="1" baseline="-25000" dirty="0" err="1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en-US" altLang="zh-CN" sz="2800" b="1" i="1" baseline="-25000" dirty="0"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的邻域内解析，</a:t>
            </a:r>
            <a:r>
              <a:rPr lang="en-US" altLang="zh-CN" sz="2800" b="1" i="1" dirty="0" err="1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i="1" baseline="-25000" dirty="0" err="1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en-US" altLang="zh-CN" sz="2800" b="1" i="1" baseline="-25000" dirty="0"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en-US" sz="2800" b="1" i="1" dirty="0">
                <a:latin typeface="Book Antiqua" panose="02040602050305030304" pitchFamily="18" charset="0"/>
                <a:ea typeface="楷体_GB2312" pitchFamily="49" charset="-122"/>
              </a:rPr>
              <a:t>称为方程的</a:t>
            </a:r>
            <a:r>
              <a:rPr lang="zh-CN" altLang="en-US" sz="2800" b="1" i="1" dirty="0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常点</a:t>
            </a:r>
            <a:endParaRPr lang="zh-CN" altLang="en-US" sz="2800" b="1" i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329750" name="Rectangle 22"/>
          <p:cNvSpPr>
            <a:spLocks noChangeArrowheads="1"/>
          </p:cNvSpPr>
          <p:nvPr/>
        </p:nvSpPr>
        <p:spPr bwMode="auto">
          <a:xfrm>
            <a:off x="0" y="2743200"/>
            <a:ext cx="73517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zh-CN" sz="2800" b="1" i="1">
                <a:latin typeface="Book Antiqua" panose="02040602050305030304" pitchFamily="18" charset="0"/>
                <a:ea typeface="楷体_GB2312" pitchFamily="49" charset="-122"/>
              </a:rPr>
              <a:t>若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zh-CN" sz="2800" b="1" i="1">
                <a:latin typeface="Book Antiqua" panose="02040602050305030304" pitchFamily="18" charset="0"/>
                <a:ea typeface="楷体_GB2312" pitchFamily="49" charset="-122"/>
              </a:rPr>
              <a:t>是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p(z)</a:t>
            </a:r>
            <a:r>
              <a:rPr lang="zh-CN" altLang="zh-CN" sz="2800" b="1" i="1">
                <a:latin typeface="Book Antiqua" panose="02040602050305030304" pitchFamily="18" charset="0"/>
                <a:ea typeface="楷体_GB2312" pitchFamily="49" charset="-122"/>
              </a:rPr>
              <a:t>和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q(z)</a:t>
            </a:r>
            <a:r>
              <a:rPr lang="zh-CN" altLang="zh-CN" sz="2800" b="1" i="1">
                <a:latin typeface="Book Antiqua" panose="02040602050305030304" pitchFamily="18" charset="0"/>
                <a:ea typeface="楷体_GB2312" pitchFamily="49" charset="-122"/>
              </a:rPr>
              <a:t>的奇点，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0 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称为方程的</a:t>
            </a:r>
            <a:r>
              <a:rPr lang="zh-CN" altLang="en-US" sz="2800" b="1" i="1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奇点</a:t>
            </a:r>
          </a:p>
        </p:txBody>
      </p:sp>
      <p:sp>
        <p:nvSpPr>
          <p:cNvPr id="329751" name="Rectangle 23"/>
          <p:cNvSpPr>
            <a:spLocks noChangeArrowheads="1"/>
          </p:cNvSpPr>
          <p:nvPr/>
        </p:nvSpPr>
        <p:spPr bwMode="auto">
          <a:xfrm>
            <a:off x="0" y="3733800"/>
            <a:ext cx="77184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zh-CN" sz="2800" b="1" i="1">
                <a:latin typeface="Book Antiqua" panose="02040602050305030304" pitchFamily="18" charset="0"/>
                <a:ea typeface="楷体_GB2312" pitchFamily="49" charset="-122"/>
              </a:rPr>
              <a:t>对于</a:t>
            </a:r>
            <a:r>
              <a:rPr lang="zh-CN" altLang="en-US" sz="2800" b="1" i="1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常点</a:t>
            </a:r>
            <a:r>
              <a:rPr lang="zh-CN" altLang="zh-CN" sz="2800" b="1" i="1">
                <a:latin typeface="Book Antiqua" panose="02040602050305030304" pitchFamily="18" charset="0"/>
                <a:ea typeface="楷体_GB2312" pitchFamily="49" charset="-122"/>
              </a:rPr>
              <a:t>邻域内解析的情形，可用级数解法求解</a:t>
            </a:r>
            <a:endParaRPr lang="zh-CN" altLang="en-US" sz="2800" b="1" i="1"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329752" name="Object 24"/>
          <p:cNvGraphicFramePr>
            <a:graphicFrameLocks noChangeAspect="1"/>
          </p:cNvGraphicFramePr>
          <p:nvPr/>
        </p:nvGraphicFramePr>
        <p:xfrm>
          <a:off x="914400" y="4495800"/>
          <a:ext cx="3849688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90" name="公式" r:id="rId9" imgW="1287815" imgH="403844" progId="Equation.3">
                  <p:embed/>
                </p:oleObj>
              </mc:Choice>
              <mc:Fallback>
                <p:oleObj name="公式" r:id="rId9" imgW="1287815" imgH="403844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495800"/>
                        <a:ext cx="3849688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9753" name="Rectangle 25"/>
          <p:cNvSpPr>
            <a:spLocks noChangeArrowheads="1"/>
          </p:cNvSpPr>
          <p:nvPr/>
        </p:nvSpPr>
        <p:spPr bwMode="auto">
          <a:xfrm>
            <a:off x="838200" y="6096000"/>
            <a:ext cx="26701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zh-CN" sz="2800" b="1" i="1">
                <a:latin typeface="Book Antiqua" panose="02040602050305030304" pitchFamily="18" charset="0"/>
                <a:ea typeface="楷体_GB2312" pitchFamily="49" charset="-122"/>
              </a:rPr>
              <a:t>其中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a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k</a:t>
            </a:r>
            <a:r>
              <a:rPr lang="zh-CN" altLang="zh-CN" sz="2800" b="1" i="1">
                <a:latin typeface="Book Antiqua" panose="02040602050305030304" pitchFamily="18" charset="0"/>
                <a:ea typeface="楷体_GB2312" pitchFamily="49" charset="-122"/>
              </a:rPr>
              <a:t>有待确定</a:t>
            </a:r>
            <a:endParaRPr lang="zh-CN" altLang="en-US" sz="2800" b="1" i="1">
              <a:latin typeface="Book Antiqua" panose="0204060205030503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05" name="Rectangle 17"/>
          <p:cNvSpPr>
            <a:spLocks noChangeArrowheads="1"/>
          </p:cNvSpPr>
          <p:nvPr/>
        </p:nvSpPr>
        <p:spPr bwMode="auto">
          <a:xfrm>
            <a:off x="0" y="228600"/>
            <a:ext cx="4667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）、勒让德方程的级数解</a:t>
            </a:r>
          </a:p>
        </p:txBody>
      </p:sp>
      <p:sp>
        <p:nvSpPr>
          <p:cNvPr id="345106" name="Line 18"/>
          <p:cNvSpPr>
            <a:spLocks noChangeShapeType="1"/>
          </p:cNvSpPr>
          <p:nvPr/>
        </p:nvSpPr>
        <p:spPr bwMode="auto">
          <a:xfrm flipH="1">
            <a:off x="4038600" y="4419600"/>
            <a:ext cx="51054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5111" name="Rectangle 23"/>
          <p:cNvSpPr>
            <a:spLocks noChangeArrowheads="1"/>
          </p:cNvSpPr>
          <p:nvPr/>
        </p:nvSpPr>
        <p:spPr bwMode="auto">
          <a:xfrm>
            <a:off x="762000" y="22860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即</a:t>
            </a:r>
          </a:p>
        </p:txBody>
      </p:sp>
      <p:sp>
        <p:nvSpPr>
          <p:cNvPr id="345117" name="Rectangle 29"/>
          <p:cNvSpPr>
            <a:spLocks noChangeArrowheads="1"/>
          </p:cNvSpPr>
          <p:nvPr/>
        </p:nvSpPr>
        <p:spPr bwMode="auto">
          <a:xfrm>
            <a:off x="2546350" y="5943600"/>
            <a:ext cx="5867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在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x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0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=0</a:t>
            </a:r>
            <a:r>
              <a:rPr lang="zh-CN" altLang="zh-CN" sz="2800" b="1" i="1">
                <a:latin typeface="Book Antiqua" panose="02040602050305030304" pitchFamily="18" charset="0"/>
                <a:ea typeface="楷体_GB2312" pitchFamily="49" charset="-122"/>
              </a:rPr>
              <a:t>的邻域内解析,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可以用级数求</a:t>
            </a:r>
          </a:p>
        </p:txBody>
      </p:sp>
      <p:graphicFrame>
        <p:nvGraphicFramePr>
          <p:cNvPr id="345118" name="Object 30"/>
          <p:cNvGraphicFramePr>
            <a:graphicFrameLocks noChangeAspect="1"/>
          </p:cNvGraphicFramePr>
          <p:nvPr/>
        </p:nvGraphicFramePr>
        <p:xfrm>
          <a:off x="3124200" y="990600"/>
          <a:ext cx="4310063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49" name="公式" r:id="rId3" imgW="1760326" imgH="365666" progId="Equation.3">
                  <p:embed/>
                </p:oleObj>
              </mc:Choice>
              <mc:Fallback>
                <p:oleObj name="公式" r:id="rId3" imgW="1760326" imgH="365666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990600"/>
                        <a:ext cx="4310063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5120" name="Rectangle 32"/>
          <p:cNvSpPr>
            <a:spLocks noChangeArrowheads="1"/>
          </p:cNvSpPr>
          <p:nvPr/>
        </p:nvSpPr>
        <p:spPr bwMode="auto">
          <a:xfrm>
            <a:off x="0" y="1143000"/>
            <a:ext cx="1981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勒让德方程</a:t>
            </a:r>
          </a:p>
        </p:txBody>
      </p:sp>
      <p:graphicFrame>
        <p:nvGraphicFramePr>
          <p:cNvPr id="345122" name="Object 34"/>
          <p:cNvGraphicFramePr>
            <a:graphicFrameLocks noChangeAspect="1"/>
          </p:cNvGraphicFramePr>
          <p:nvPr/>
        </p:nvGraphicFramePr>
        <p:xfrm>
          <a:off x="2849563" y="2025650"/>
          <a:ext cx="5011737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50" name="公式" r:id="rId5" imgW="2049957" imgH="388573" progId="Equation.3">
                  <p:embed/>
                </p:oleObj>
              </mc:Choice>
              <mc:Fallback>
                <p:oleObj name="公式" r:id="rId5" imgW="2049957" imgH="388573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563" y="2025650"/>
                        <a:ext cx="5011737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5123" name="Rectangle 35"/>
          <p:cNvSpPr>
            <a:spLocks noChangeArrowheads="1"/>
          </p:cNvSpPr>
          <p:nvPr/>
        </p:nvSpPr>
        <p:spPr bwMode="auto">
          <a:xfrm>
            <a:off x="838200" y="32766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或</a:t>
            </a:r>
          </a:p>
        </p:txBody>
      </p:sp>
      <p:graphicFrame>
        <p:nvGraphicFramePr>
          <p:cNvPr id="345124" name="Object 36"/>
          <p:cNvGraphicFramePr>
            <a:graphicFrameLocks noChangeAspect="1"/>
          </p:cNvGraphicFramePr>
          <p:nvPr/>
        </p:nvGraphicFramePr>
        <p:xfrm>
          <a:off x="2819400" y="3200400"/>
          <a:ext cx="449262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51" name="公式" r:id="rId7" imgW="1836455" imgH="388573" progId="Equation.3">
                  <p:embed/>
                </p:oleObj>
              </mc:Choice>
              <mc:Fallback>
                <p:oleObj name="公式" r:id="rId7" imgW="1836455" imgH="388573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200400"/>
                        <a:ext cx="4492625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5126" name="Object 38"/>
          <p:cNvGraphicFramePr>
            <a:graphicFrameLocks noChangeAspect="1"/>
          </p:cNvGraphicFramePr>
          <p:nvPr/>
        </p:nvGraphicFramePr>
        <p:xfrm>
          <a:off x="2819400" y="4572000"/>
          <a:ext cx="2262188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52" name="公式" r:id="rId9" imgW="906745" imgH="365666" progId="Equation.3">
                  <p:embed/>
                </p:oleObj>
              </mc:Choice>
              <mc:Fallback>
                <p:oleObj name="公式" r:id="rId9" imgW="906745" imgH="365666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572000"/>
                        <a:ext cx="2262188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5127" name="Object 39"/>
          <p:cNvGraphicFramePr>
            <a:graphicFrameLocks noChangeAspect="1"/>
          </p:cNvGraphicFramePr>
          <p:nvPr/>
        </p:nvGraphicFramePr>
        <p:xfrm>
          <a:off x="6019800" y="4572000"/>
          <a:ext cx="2109788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53" name="公式" r:id="rId11" imgW="845926" imgH="365666" progId="Equation.3">
                  <p:embed/>
                </p:oleObj>
              </mc:Choice>
              <mc:Fallback>
                <p:oleObj name="公式" r:id="rId11" imgW="845926" imgH="365666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4572000"/>
                        <a:ext cx="2109788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7" name="Line 3"/>
          <p:cNvSpPr>
            <a:spLocks noChangeShapeType="1"/>
          </p:cNvSpPr>
          <p:nvPr/>
        </p:nvSpPr>
        <p:spPr bwMode="auto">
          <a:xfrm flipH="1">
            <a:off x="3352800" y="3505200"/>
            <a:ext cx="5791200" cy="7620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3110" name="Rectangle 6"/>
          <p:cNvSpPr>
            <a:spLocks noChangeArrowheads="1"/>
          </p:cNvSpPr>
          <p:nvPr/>
        </p:nvSpPr>
        <p:spPr bwMode="auto">
          <a:xfrm>
            <a:off x="0" y="0"/>
            <a:ext cx="2514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）、球坐标</a:t>
            </a:r>
          </a:p>
        </p:txBody>
      </p:sp>
      <p:graphicFrame>
        <p:nvGraphicFramePr>
          <p:cNvPr id="303127" name="Object 23"/>
          <p:cNvGraphicFramePr>
            <a:graphicFrameLocks noChangeAspect="1"/>
          </p:cNvGraphicFramePr>
          <p:nvPr/>
        </p:nvGraphicFramePr>
        <p:xfrm>
          <a:off x="1133475" y="862013"/>
          <a:ext cx="28892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72" name="公式" r:id="rId3" imgW="960333" imgH="175197" progId="Equation.3">
                  <p:embed/>
                </p:oleObj>
              </mc:Choice>
              <mc:Fallback>
                <p:oleObj name="公式" r:id="rId3" imgW="960333" imgH="175197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475" y="862013"/>
                        <a:ext cx="288925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28" name="Object 24"/>
          <p:cNvGraphicFramePr>
            <a:graphicFrameLocks noChangeAspect="1"/>
          </p:cNvGraphicFramePr>
          <p:nvPr/>
        </p:nvGraphicFramePr>
        <p:xfrm>
          <a:off x="1143000" y="1600200"/>
          <a:ext cx="2852738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73" name="公式" r:id="rId5" imgW="945022" imgH="175197" progId="Equation.3">
                  <p:embed/>
                </p:oleObj>
              </mc:Choice>
              <mc:Fallback>
                <p:oleObj name="公式" r:id="rId5" imgW="945022" imgH="175197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600200"/>
                        <a:ext cx="2852738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29" name="Object 25"/>
          <p:cNvGraphicFramePr>
            <a:graphicFrameLocks noChangeAspect="1"/>
          </p:cNvGraphicFramePr>
          <p:nvPr/>
        </p:nvGraphicFramePr>
        <p:xfrm>
          <a:off x="1135063" y="2308225"/>
          <a:ext cx="1960562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74" name="公式" r:id="rId7" imgW="640080" imgH="144654" progId="Equation.3">
                  <p:embed/>
                </p:oleObj>
              </mc:Choice>
              <mc:Fallback>
                <p:oleObj name="公式" r:id="rId7" imgW="640080" imgH="144654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5063" y="2308225"/>
                        <a:ext cx="1960562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3130" name="AutoShape 26"/>
          <p:cNvSpPr>
            <a:spLocks/>
          </p:cNvSpPr>
          <p:nvPr/>
        </p:nvSpPr>
        <p:spPr bwMode="auto">
          <a:xfrm>
            <a:off x="381000" y="1149350"/>
            <a:ext cx="685800" cy="1447800"/>
          </a:xfrm>
          <a:prstGeom prst="leftBrace">
            <a:avLst>
              <a:gd name="adj1" fmla="val 1759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03131" name="Object 27"/>
          <p:cNvGraphicFramePr>
            <a:graphicFrameLocks noChangeAspect="1"/>
          </p:cNvGraphicFramePr>
          <p:nvPr/>
        </p:nvGraphicFramePr>
        <p:xfrm>
          <a:off x="5224463" y="93663"/>
          <a:ext cx="32226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75" name="公式" r:id="rId9" imgW="1074314" imgH="251554" progId="Equation.3">
                  <p:embed/>
                </p:oleObj>
              </mc:Choice>
              <mc:Fallback>
                <p:oleObj name="公式" r:id="rId9" imgW="1074314" imgH="251554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3" y="93663"/>
                        <a:ext cx="322262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32" name="Object 28"/>
          <p:cNvGraphicFramePr>
            <a:graphicFrameLocks noChangeAspect="1"/>
          </p:cNvGraphicFramePr>
          <p:nvPr/>
        </p:nvGraphicFramePr>
        <p:xfrm>
          <a:off x="5257800" y="990600"/>
          <a:ext cx="3556000" cy="140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76" name="公式" r:id="rId11" imgW="1188720" imgH="426751" progId="Equation.3">
                  <p:embed/>
                </p:oleObj>
              </mc:Choice>
              <mc:Fallback>
                <p:oleObj name="公式" r:id="rId11" imgW="1188720" imgH="426751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990600"/>
                        <a:ext cx="3556000" cy="1404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3134" name="AutoShape 30"/>
          <p:cNvSpPr>
            <a:spLocks/>
          </p:cNvSpPr>
          <p:nvPr/>
        </p:nvSpPr>
        <p:spPr bwMode="auto">
          <a:xfrm>
            <a:off x="4572000" y="685800"/>
            <a:ext cx="685800" cy="2133600"/>
          </a:xfrm>
          <a:prstGeom prst="leftBrace">
            <a:avLst>
              <a:gd name="adj1" fmla="val 25926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03135" name="Object 31"/>
          <p:cNvGraphicFramePr>
            <a:graphicFrameLocks noChangeAspect="1"/>
          </p:cNvGraphicFramePr>
          <p:nvPr/>
        </p:nvGraphicFramePr>
        <p:xfrm>
          <a:off x="5257800" y="2209800"/>
          <a:ext cx="2222500" cy="120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77" name="公式" r:id="rId13" imgW="731520" imgH="365666" progId="Equation.3">
                  <p:embed/>
                </p:oleObj>
              </mc:Choice>
              <mc:Fallback>
                <p:oleObj name="公式" r:id="rId13" imgW="731520" imgH="365666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209800"/>
                        <a:ext cx="2222500" cy="1204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37" name="Object 33"/>
          <p:cNvGraphicFramePr>
            <a:graphicFrameLocks noChangeAspect="1"/>
          </p:cNvGraphicFramePr>
          <p:nvPr/>
        </p:nvGraphicFramePr>
        <p:xfrm>
          <a:off x="2514600" y="0"/>
          <a:ext cx="1481138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78" name="公式" r:id="rId15" imgW="480166" imgH="175197" progId="Equation.3">
                  <p:embed/>
                </p:oleObj>
              </mc:Choice>
              <mc:Fallback>
                <p:oleObj name="公式" r:id="rId15" imgW="480166" imgH="175197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0"/>
                        <a:ext cx="1481138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29" name="Group 52"/>
          <p:cNvGrpSpPr>
            <a:grpSpLocks/>
          </p:cNvGrpSpPr>
          <p:nvPr/>
        </p:nvGrpSpPr>
        <p:grpSpPr bwMode="auto">
          <a:xfrm>
            <a:off x="6553200" y="3657600"/>
            <a:ext cx="2584450" cy="2703513"/>
            <a:chOff x="4128" y="2640"/>
            <a:chExt cx="1628" cy="1703"/>
          </a:xfrm>
        </p:grpSpPr>
        <p:graphicFrame>
          <p:nvGraphicFramePr>
            <p:cNvPr id="9235" name="Object 34"/>
            <p:cNvGraphicFramePr>
              <a:graphicFrameLocks noChangeAspect="1"/>
            </p:cNvGraphicFramePr>
            <p:nvPr/>
          </p:nvGraphicFramePr>
          <p:xfrm>
            <a:off x="4128" y="4050"/>
            <a:ext cx="230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179" name="公式" r:id="rId17" imgW="99095" imgH="106476" progId="Equation.3">
                    <p:embed/>
                  </p:oleObj>
                </mc:Choice>
                <mc:Fallback>
                  <p:oleObj name="公式" r:id="rId17" imgW="99095" imgH="106476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4050"/>
                          <a:ext cx="230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36" name="Object 35"/>
            <p:cNvGraphicFramePr>
              <a:graphicFrameLocks noChangeAspect="1"/>
            </p:cNvGraphicFramePr>
            <p:nvPr/>
          </p:nvGraphicFramePr>
          <p:xfrm>
            <a:off x="5499" y="3840"/>
            <a:ext cx="257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180" name="公式" r:id="rId19" imgW="106751" imgH="137019" progId="Equation.3">
                    <p:embed/>
                  </p:oleObj>
                </mc:Choice>
                <mc:Fallback>
                  <p:oleObj name="公式" r:id="rId19" imgW="106751" imgH="137019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99" y="3840"/>
                          <a:ext cx="257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37" name="Object 36"/>
            <p:cNvGraphicFramePr>
              <a:graphicFrameLocks noChangeAspect="1"/>
            </p:cNvGraphicFramePr>
            <p:nvPr/>
          </p:nvGraphicFramePr>
          <p:xfrm>
            <a:off x="4412" y="2784"/>
            <a:ext cx="230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181" name="公式" r:id="rId21" imgW="99095" imgH="99264" progId="Equation.3">
                    <p:embed/>
                  </p:oleObj>
                </mc:Choice>
                <mc:Fallback>
                  <p:oleObj name="公式" r:id="rId21" imgW="99095" imgH="99264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2" y="2784"/>
                          <a:ext cx="230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38" name="Object 37"/>
            <p:cNvGraphicFramePr>
              <a:graphicFrameLocks noChangeAspect="1"/>
            </p:cNvGraphicFramePr>
            <p:nvPr/>
          </p:nvGraphicFramePr>
          <p:xfrm>
            <a:off x="4934" y="2640"/>
            <a:ext cx="814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182" name="公式" r:id="rId23" imgW="594573" imgH="175197" progId="Equation.3">
                    <p:embed/>
                  </p:oleObj>
                </mc:Choice>
                <mc:Fallback>
                  <p:oleObj name="公式" r:id="rId23" imgW="594573" imgH="175197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4" y="2640"/>
                          <a:ext cx="814" cy="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239" name="Group 38"/>
            <p:cNvGrpSpPr>
              <a:grpSpLocks/>
            </p:cNvGrpSpPr>
            <p:nvPr/>
          </p:nvGrpSpPr>
          <p:grpSpPr bwMode="auto">
            <a:xfrm>
              <a:off x="4412" y="2736"/>
              <a:ext cx="1344" cy="1440"/>
              <a:chOff x="4416" y="2736"/>
              <a:chExt cx="1344" cy="1440"/>
            </a:xfrm>
          </p:grpSpPr>
          <p:grpSp>
            <p:nvGrpSpPr>
              <p:cNvPr id="9244" name="Group 39"/>
              <p:cNvGrpSpPr>
                <a:grpSpLocks/>
              </p:cNvGrpSpPr>
              <p:nvPr/>
            </p:nvGrpSpPr>
            <p:grpSpPr bwMode="auto">
              <a:xfrm>
                <a:off x="4416" y="2736"/>
                <a:ext cx="1344" cy="1440"/>
                <a:chOff x="4416" y="2736"/>
                <a:chExt cx="1344" cy="1440"/>
              </a:xfrm>
            </p:grpSpPr>
            <p:sp>
              <p:nvSpPr>
                <p:cNvPr id="9246" name="Line 40"/>
                <p:cNvSpPr>
                  <a:spLocks noChangeShapeType="1"/>
                </p:cNvSpPr>
                <p:nvPr/>
              </p:nvSpPr>
              <p:spPr bwMode="auto">
                <a:xfrm>
                  <a:off x="4752" y="3792"/>
                  <a:ext cx="100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247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4752" y="2736"/>
                  <a:ext cx="0" cy="105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248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4416" y="3792"/>
                  <a:ext cx="336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249" name="Line 43"/>
                <p:cNvSpPr>
                  <a:spLocks noChangeShapeType="1"/>
                </p:cNvSpPr>
                <p:nvPr/>
              </p:nvSpPr>
              <p:spPr bwMode="auto">
                <a:xfrm>
                  <a:off x="4752" y="3792"/>
                  <a:ext cx="62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250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5376" y="2928"/>
                  <a:ext cx="0" cy="110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251" name="Arc 45"/>
                <p:cNvSpPr>
                  <a:spLocks/>
                </p:cNvSpPr>
                <p:nvPr/>
              </p:nvSpPr>
              <p:spPr bwMode="auto">
                <a:xfrm flipV="1">
                  <a:off x="4608" y="3840"/>
                  <a:ext cx="336" cy="14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245" name="Oval 46"/>
              <p:cNvSpPr>
                <a:spLocks noChangeArrowheads="1"/>
              </p:cNvSpPr>
              <p:nvPr/>
            </p:nvSpPr>
            <p:spPr bwMode="auto">
              <a:xfrm>
                <a:off x="5328" y="2928"/>
                <a:ext cx="96" cy="4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/>
              </a:p>
            </p:txBody>
          </p:sp>
        </p:grpSp>
        <p:sp>
          <p:nvSpPr>
            <p:cNvPr id="9240" name="Line 47"/>
            <p:cNvSpPr>
              <a:spLocks noChangeShapeType="1"/>
            </p:cNvSpPr>
            <p:nvPr/>
          </p:nvSpPr>
          <p:spPr bwMode="auto">
            <a:xfrm flipV="1">
              <a:off x="4752" y="2976"/>
              <a:ext cx="576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241" name="Object 49"/>
            <p:cNvGraphicFramePr>
              <a:graphicFrameLocks noChangeAspect="1"/>
            </p:cNvGraphicFramePr>
            <p:nvPr/>
          </p:nvGraphicFramePr>
          <p:xfrm>
            <a:off x="4787" y="4027"/>
            <a:ext cx="256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183" name="公式" r:id="rId25" imgW="106751" imgH="137019" progId="Equation.3">
                    <p:embed/>
                  </p:oleObj>
                </mc:Choice>
                <mc:Fallback>
                  <p:oleObj name="公式" r:id="rId25" imgW="106751" imgH="137019" progId="Equation.3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7" y="4027"/>
                          <a:ext cx="256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42" name="Arc 50"/>
            <p:cNvSpPr>
              <a:spLocks/>
            </p:cNvSpPr>
            <p:nvPr/>
          </p:nvSpPr>
          <p:spPr bwMode="auto">
            <a:xfrm>
              <a:off x="4752" y="3360"/>
              <a:ext cx="240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243" name="Object 51"/>
            <p:cNvGraphicFramePr>
              <a:graphicFrameLocks noChangeAspect="1"/>
            </p:cNvGraphicFramePr>
            <p:nvPr/>
          </p:nvGraphicFramePr>
          <p:xfrm>
            <a:off x="4752" y="2989"/>
            <a:ext cx="230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184" name="公式" r:id="rId27" imgW="99095" imgH="144654" progId="Equation.3">
                    <p:embed/>
                  </p:oleObj>
                </mc:Choice>
                <mc:Fallback>
                  <p:oleObj name="公式" r:id="rId27" imgW="99095" imgH="144654" progId="Equation.3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2989"/>
                          <a:ext cx="230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230" name="Line 53"/>
          <p:cNvSpPr>
            <a:spLocks noChangeShapeType="1"/>
          </p:cNvSpPr>
          <p:nvPr/>
        </p:nvSpPr>
        <p:spPr bwMode="auto">
          <a:xfrm>
            <a:off x="5867400" y="3657600"/>
            <a:ext cx="76200" cy="2667000"/>
          </a:xfrm>
          <a:prstGeom prst="line">
            <a:avLst/>
          </a:prstGeom>
          <a:noFill/>
          <a:ln w="57150">
            <a:solidFill>
              <a:schemeClr val="bg2"/>
            </a:solidFill>
            <a:prstDash val="sysDot"/>
            <a:round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bg2"/>
            </a:extrusionClr>
            <a:contourClr>
              <a:schemeClr val="bg2"/>
            </a:contourClr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graphicFrame>
        <p:nvGraphicFramePr>
          <p:cNvPr id="303158" name="Object 54"/>
          <p:cNvGraphicFramePr>
            <a:graphicFrameLocks noChangeAspect="1"/>
          </p:cNvGraphicFramePr>
          <p:nvPr/>
        </p:nvGraphicFramePr>
        <p:xfrm>
          <a:off x="1828800" y="3733800"/>
          <a:ext cx="1743075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85" name="公式" r:id="rId29" imgW="563951" imgH="144654" progId="Equation.3">
                  <p:embed/>
                </p:oleObj>
              </mc:Choice>
              <mc:Fallback>
                <p:oleObj name="公式" r:id="rId29" imgW="563951" imgH="144654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733800"/>
                        <a:ext cx="1743075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59" name="Object 55"/>
          <p:cNvGraphicFramePr>
            <a:graphicFrameLocks noChangeAspect="1"/>
          </p:cNvGraphicFramePr>
          <p:nvPr/>
        </p:nvGraphicFramePr>
        <p:xfrm>
          <a:off x="1828800" y="4572000"/>
          <a:ext cx="1743075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86" name="公式" r:id="rId31" imgW="563951" imgH="144654" progId="Equation.3">
                  <p:embed/>
                </p:oleObj>
              </mc:Choice>
              <mc:Fallback>
                <p:oleObj name="公式" r:id="rId31" imgW="563951" imgH="144654" progId="Equation.3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572000"/>
                        <a:ext cx="1743075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60" name="Object 56"/>
          <p:cNvGraphicFramePr>
            <a:graphicFrameLocks noChangeAspect="1"/>
          </p:cNvGraphicFramePr>
          <p:nvPr/>
        </p:nvGraphicFramePr>
        <p:xfrm>
          <a:off x="1828800" y="5334000"/>
          <a:ext cx="20002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87" name="公式" r:id="rId33" imgW="655391" imgH="175197" progId="Equation.3">
                  <p:embed/>
                </p:oleObj>
              </mc:Choice>
              <mc:Fallback>
                <p:oleObj name="公式" r:id="rId33" imgW="655391" imgH="175197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334000"/>
                        <a:ext cx="200025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3161" name="Rectangle 57"/>
          <p:cNvSpPr>
            <a:spLocks noChangeArrowheads="1"/>
          </p:cNvSpPr>
          <p:nvPr/>
        </p:nvSpPr>
        <p:spPr bwMode="auto">
          <a:xfrm>
            <a:off x="228600" y="37338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其中</a:t>
            </a:r>
          </a:p>
        </p:txBody>
      </p:sp>
    </p:spTree>
  </p:cSld>
  <p:clrMapOvr>
    <a:masterClrMapping/>
  </p:clrMapOvr>
  <p:transition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5" name="Line 3"/>
          <p:cNvSpPr>
            <a:spLocks noChangeShapeType="1"/>
          </p:cNvSpPr>
          <p:nvPr/>
        </p:nvSpPr>
        <p:spPr bwMode="auto">
          <a:xfrm flipH="1">
            <a:off x="4038600" y="4114800"/>
            <a:ext cx="51054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46120" name="Object 8"/>
          <p:cNvGraphicFramePr>
            <a:graphicFrameLocks noChangeAspect="1"/>
          </p:cNvGraphicFramePr>
          <p:nvPr/>
        </p:nvGraphicFramePr>
        <p:xfrm>
          <a:off x="2438400" y="228600"/>
          <a:ext cx="5011738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4" name="公式" r:id="rId3" imgW="2049957" imgH="388573" progId="Equation.3">
                  <p:embed/>
                </p:oleObj>
              </mc:Choice>
              <mc:Fallback>
                <p:oleObj name="公式" r:id="rId3" imgW="2049957" imgH="38857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28600"/>
                        <a:ext cx="5011738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6125" name="Object 13"/>
          <p:cNvGraphicFramePr>
            <a:graphicFrameLocks noChangeAspect="1"/>
          </p:cNvGraphicFramePr>
          <p:nvPr/>
        </p:nvGraphicFramePr>
        <p:xfrm>
          <a:off x="2514600" y="1447800"/>
          <a:ext cx="2738438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5" name="公式" r:id="rId5" imgW="906745" imgH="403844" progId="Equation.3">
                  <p:embed/>
                </p:oleObj>
              </mc:Choice>
              <mc:Fallback>
                <p:oleObj name="公式" r:id="rId5" imgW="906745" imgH="403844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447800"/>
                        <a:ext cx="2738438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6126" name="Rectangle 14"/>
          <p:cNvSpPr>
            <a:spLocks noChangeArrowheads="1"/>
          </p:cNvSpPr>
          <p:nvPr/>
        </p:nvSpPr>
        <p:spPr bwMode="auto">
          <a:xfrm>
            <a:off x="228600" y="19050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令</a:t>
            </a:r>
          </a:p>
        </p:txBody>
      </p:sp>
      <p:graphicFrame>
        <p:nvGraphicFramePr>
          <p:cNvPr id="346127" name="Object 15"/>
          <p:cNvGraphicFramePr>
            <a:graphicFrameLocks noChangeAspect="1"/>
          </p:cNvGraphicFramePr>
          <p:nvPr/>
        </p:nvGraphicFramePr>
        <p:xfrm>
          <a:off x="0" y="2743200"/>
          <a:ext cx="91440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6" name="公式" r:id="rId7" imgW="3589126" imgH="403844" progId="Equation.3">
                  <p:embed/>
                </p:oleObj>
              </mc:Choice>
              <mc:Fallback>
                <p:oleObj name="公式" r:id="rId7" imgW="3589126" imgH="403844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743200"/>
                        <a:ext cx="91440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6128" name="Rectangle 16"/>
          <p:cNvSpPr>
            <a:spLocks noChangeArrowheads="1"/>
          </p:cNvSpPr>
          <p:nvPr/>
        </p:nvSpPr>
        <p:spPr bwMode="auto">
          <a:xfrm>
            <a:off x="6324600" y="1828800"/>
            <a:ext cx="1260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代入有</a:t>
            </a:r>
          </a:p>
        </p:txBody>
      </p:sp>
      <p:sp>
        <p:nvSpPr>
          <p:cNvPr id="346129" name="Rectangle 17"/>
          <p:cNvSpPr>
            <a:spLocks noChangeArrowheads="1"/>
          </p:cNvSpPr>
          <p:nvPr/>
        </p:nvSpPr>
        <p:spPr bwMode="auto">
          <a:xfrm>
            <a:off x="0" y="41910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即</a:t>
            </a:r>
          </a:p>
        </p:txBody>
      </p:sp>
      <p:graphicFrame>
        <p:nvGraphicFramePr>
          <p:cNvPr id="346130" name="Object 18"/>
          <p:cNvGraphicFramePr>
            <a:graphicFrameLocks noChangeAspect="1"/>
          </p:cNvGraphicFramePr>
          <p:nvPr/>
        </p:nvGraphicFramePr>
        <p:xfrm>
          <a:off x="857250" y="4338638"/>
          <a:ext cx="5197475" cy="251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7" name="公式" r:id="rId9" imgW="2026991" imgH="861139" progId="Equation.3">
                  <p:embed/>
                </p:oleObj>
              </mc:Choice>
              <mc:Fallback>
                <p:oleObj name="公式" r:id="rId9" imgW="2026991" imgH="861139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4338638"/>
                        <a:ext cx="5197475" cy="2519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Line 2"/>
          <p:cNvSpPr>
            <a:spLocks noChangeShapeType="1"/>
          </p:cNvSpPr>
          <p:nvPr/>
        </p:nvSpPr>
        <p:spPr bwMode="auto">
          <a:xfrm flipH="1">
            <a:off x="4038600" y="2667000"/>
            <a:ext cx="51054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7141" name="Rectangle 5"/>
          <p:cNvSpPr>
            <a:spLocks noChangeArrowheads="1"/>
          </p:cNvSpPr>
          <p:nvPr/>
        </p:nvSpPr>
        <p:spPr bwMode="auto">
          <a:xfrm>
            <a:off x="0" y="2667000"/>
            <a:ext cx="3054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比较各次幂系数有</a:t>
            </a:r>
          </a:p>
        </p:txBody>
      </p:sp>
      <p:graphicFrame>
        <p:nvGraphicFramePr>
          <p:cNvPr id="52228" name="Object 9"/>
          <p:cNvGraphicFramePr>
            <a:graphicFrameLocks noChangeAspect="1"/>
          </p:cNvGraphicFramePr>
          <p:nvPr/>
        </p:nvGraphicFramePr>
        <p:xfrm>
          <a:off x="1009650" y="0"/>
          <a:ext cx="5197475" cy="251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8" name="公式" r:id="rId3" imgW="2026991" imgH="861139" progId="Equation.3">
                  <p:embed/>
                </p:oleObj>
              </mc:Choice>
              <mc:Fallback>
                <p:oleObj name="公式" r:id="rId3" imgW="2026991" imgH="861139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0"/>
                        <a:ext cx="5197475" cy="2519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7146" name="Object 10"/>
          <p:cNvGraphicFramePr>
            <a:graphicFrameLocks noChangeAspect="1"/>
          </p:cNvGraphicFramePr>
          <p:nvPr/>
        </p:nvGraphicFramePr>
        <p:xfrm>
          <a:off x="1524000" y="3352800"/>
          <a:ext cx="40100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9" name="公式" r:id="rId5" imgW="1554480" imgH="198104" progId="Equation.3">
                  <p:embed/>
                </p:oleObj>
              </mc:Choice>
              <mc:Fallback>
                <p:oleObj name="公式" r:id="rId5" imgW="1554480" imgH="198104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352800"/>
                        <a:ext cx="4010025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7147" name="Object 11"/>
          <p:cNvGraphicFramePr>
            <a:graphicFrameLocks noChangeAspect="1"/>
          </p:cNvGraphicFramePr>
          <p:nvPr/>
        </p:nvGraphicFramePr>
        <p:xfrm>
          <a:off x="1524000" y="4114800"/>
          <a:ext cx="464978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90" name="公式" r:id="rId7" imgW="1813489" imgH="198104" progId="Equation.3">
                  <p:embed/>
                </p:oleObj>
              </mc:Choice>
              <mc:Fallback>
                <p:oleObj name="公式" r:id="rId7" imgW="1813489" imgH="19810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114800"/>
                        <a:ext cx="4649788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7148" name="Object 12"/>
          <p:cNvGraphicFramePr>
            <a:graphicFrameLocks noChangeAspect="1"/>
          </p:cNvGraphicFramePr>
          <p:nvPr/>
        </p:nvGraphicFramePr>
        <p:xfrm>
          <a:off x="1676400" y="4953000"/>
          <a:ext cx="79692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91" name="公式" r:id="rId9" imgW="289631" imgH="45814" progId="Equation.3">
                  <p:embed/>
                </p:oleObj>
              </mc:Choice>
              <mc:Fallback>
                <p:oleObj name="公式" r:id="rId9" imgW="289631" imgH="45814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953000"/>
                        <a:ext cx="796925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7149" name="Object 13"/>
          <p:cNvGraphicFramePr>
            <a:graphicFrameLocks noChangeAspect="1"/>
          </p:cNvGraphicFramePr>
          <p:nvPr/>
        </p:nvGraphicFramePr>
        <p:xfrm>
          <a:off x="1600200" y="5257800"/>
          <a:ext cx="663733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92" name="公式" r:id="rId11" imgW="2598597" imgH="198104" progId="Equation.3">
                  <p:embed/>
                </p:oleObj>
              </mc:Choice>
              <mc:Fallback>
                <p:oleObj name="公式" r:id="rId11" imgW="2598597" imgH="198104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257800"/>
                        <a:ext cx="6637338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Line 2"/>
          <p:cNvSpPr>
            <a:spLocks noChangeShapeType="1"/>
          </p:cNvSpPr>
          <p:nvPr/>
        </p:nvSpPr>
        <p:spPr bwMode="auto">
          <a:xfrm flipH="1">
            <a:off x="4038600" y="2667000"/>
            <a:ext cx="51054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163" name="Rectangle 3"/>
          <p:cNvSpPr>
            <a:spLocks noChangeArrowheads="1"/>
          </p:cNvSpPr>
          <p:nvPr/>
        </p:nvSpPr>
        <p:spPr bwMode="auto">
          <a:xfrm>
            <a:off x="609600" y="2667000"/>
            <a:ext cx="1619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从而可得</a:t>
            </a:r>
          </a:p>
        </p:txBody>
      </p:sp>
      <p:graphicFrame>
        <p:nvGraphicFramePr>
          <p:cNvPr id="53252" name="Object 5"/>
          <p:cNvGraphicFramePr>
            <a:graphicFrameLocks noChangeAspect="1"/>
          </p:cNvGraphicFramePr>
          <p:nvPr/>
        </p:nvGraphicFramePr>
        <p:xfrm>
          <a:off x="838200" y="0"/>
          <a:ext cx="40100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36" name="公式" r:id="rId3" imgW="1554480" imgH="198104" progId="Equation.3">
                  <p:embed/>
                </p:oleObj>
              </mc:Choice>
              <mc:Fallback>
                <p:oleObj name="公式" r:id="rId3" imgW="1554480" imgH="198104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0"/>
                        <a:ext cx="4010025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3" name="Object 6"/>
          <p:cNvGraphicFramePr>
            <a:graphicFrameLocks noChangeAspect="1"/>
          </p:cNvGraphicFramePr>
          <p:nvPr/>
        </p:nvGraphicFramePr>
        <p:xfrm>
          <a:off x="838200" y="762000"/>
          <a:ext cx="464978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37" name="公式" r:id="rId5" imgW="1813489" imgH="198104" progId="Equation.3">
                  <p:embed/>
                </p:oleObj>
              </mc:Choice>
              <mc:Fallback>
                <p:oleObj name="公式" r:id="rId5" imgW="1813489" imgH="198104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762000"/>
                        <a:ext cx="4649788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4" name="Object 7"/>
          <p:cNvGraphicFramePr>
            <a:graphicFrameLocks noChangeAspect="1"/>
          </p:cNvGraphicFramePr>
          <p:nvPr/>
        </p:nvGraphicFramePr>
        <p:xfrm>
          <a:off x="990600" y="1600200"/>
          <a:ext cx="79692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38" name="公式" r:id="rId7" imgW="289631" imgH="45814" progId="Equation.3">
                  <p:embed/>
                </p:oleObj>
              </mc:Choice>
              <mc:Fallback>
                <p:oleObj name="公式" r:id="rId7" imgW="289631" imgH="4581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600200"/>
                        <a:ext cx="796925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5" name="Object 8"/>
          <p:cNvGraphicFramePr>
            <a:graphicFrameLocks noChangeAspect="1"/>
          </p:cNvGraphicFramePr>
          <p:nvPr/>
        </p:nvGraphicFramePr>
        <p:xfrm>
          <a:off x="914400" y="1905000"/>
          <a:ext cx="663733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39" name="公式" r:id="rId9" imgW="2598597" imgH="198104" progId="Equation.3">
                  <p:embed/>
                </p:oleObj>
              </mc:Choice>
              <mc:Fallback>
                <p:oleObj name="公式" r:id="rId9" imgW="2598597" imgH="198104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905000"/>
                        <a:ext cx="6637338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169" name="Object 9"/>
          <p:cNvGraphicFramePr>
            <a:graphicFrameLocks noChangeAspect="1"/>
          </p:cNvGraphicFramePr>
          <p:nvPr/>
        </p:nvGraphicFramePr>
        <p:xfrm>
          <a:off x="2819400" y="2743200"/>
          <a:ext cx="2530475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40" name="公式" r:id="rId11" imgW="975218" imgH="365666" progId="Equation.3">
                  <p:embed/>
                </p:oleObj>
              </mc:Choice>
              <mc:Fallback>
                <p:oleObj name="公式" r:id="rId11" imgW="975218" imgH="365666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743200"/>
                        <a:ext cx="2530475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170" name="Object 10"/>
          <p:cNvGraphicFramePr>
            <a:graphicFrameLocks noChangeAspect="1"/>
          </p:cNvGraphicFramePr>
          <p:nvPr/>
        </p:nvGraphicFramePr>
        <p:xfrm>
          <a:off x="2819400" y="4038600"/>
          <a:ext cx="3206750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41" name="公式" r:id="rId13" imgW="1241883" imgH="365666" progId="Equation.3">
                  <p:embed/>
                </p:oleObj>
              </mc:Choice>
              <mc:Fallback>
                <p:oleObj name="公式" r:id="rId13" imgW="1241883" imgH="36566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038600"/>
                        <a:ext cx="3206750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171" name="Object 11"/>
          <p:cNvGraphicFramePr>
            <a:graphicFrameLocks noChangeAspect="1"/>
          </p:cNvGraphicFramePr>
          <p:nvPr/>
        </p:nvGraphicFramePr>
        <p:xfrm>
          <a:off x="3657600" y="5257800"/>
          <a:ext cx="79692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42" name="公式" r:id="rId15" imgW="289631" imgH="45814" progId="Equation.3">
                  <p:embed/>
                </p:oleObj>
              </mc:Choice>
              <mc:Fallback>
                <p:oleObj name="公式" r:id="rId15" imgW="289631" imgH="4581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5257800"/>
                        <a:ext cx="796925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172" name="Object 12"/>
          <p:cNvGraphicFramePr>
            <a:graphicFrameLocks noChangeAspect="1"/>
          </p:cNvGraphicFramePr>
          <p:nvPr/>
        </p:nvGraphicFramePr>
        <p:xfrm>
          <a:off x="2819400" y="5670550"/>
          <a:ext cx="4265613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43" name="公式" r:id="rId17" imgW="1661231" imgH="388573" progId="Equation.3">
                  <p:embed/>
                </p:oleObj>
              </mc:Choice>
              <mc:Fallback>
                <p:oleObj name="公式" r:id="rId17" imgW="1661231" imgH="388573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5670550"/>
                        <a:ext cx="4265613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Line 2"/>
          <p:cNvSpPr>
            <a:spLocks noChangeShapeType="1"/>
          </p:cNvSpPr>
          <p:nvPr/>
        </p:nvSpPr>
        <p:spPr bwMode="auto">
          <a:xfrm flipH="1">
            <a:off x="4038600" y="3124200"/>
            <a:ext cx="51054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187" name="Rectangle 3"/>
          <p:cNvSpPr>
            <a:spLocks noChangeArrowheads="1"/>
          </p:cNvSpPr>
          <p:nvPr/>
        </p:nvSpPr>
        <p:spPr bwMode="auto">
          <a:xfrm>
            <a:off x="358775" y="29718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外推</a:t>
            </a:r>
          </a:p>
        </p:txBody>
      </p:sp>
      <p:graphicFrame>
        <p:nvGraphicFramePr>
          <p:cNvPr id="54276" name="Object 8"/>
          <p:cNvGraphicFramePr>
            <a:graphicFrameLocks noChangeAspect="1"/>
          </p:cNvGraphicFramePr>
          <p:nvPr/>
        </p:nvGraphicFramePr>
        <p:xfrm>
          <a:off x="1295400" y="0"/>
          <a:ext cx="2530475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93" name="公式" r:id="rId3" imgW="975218" imgH="365666" progId="Equation.3">
                  <p:embed/>
                </p:oleObj>
              </mc:Choice>
              <mc:Fallback>
                <p:oleObj name="公式" r:id="rId3" imgW="975218" imgH="36566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0"/>
                        <a:ext cx="2530475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7" name="Object 9"/>
          <p:cNvGraphicFramePr>
            <a:graphicFrameLocks noChangeAspect="1"/>
          </p:cNvGraphicFramePr>
          <p:nvPr/>
        </p:nvGraphicFramePr>
        <p:xfrm>
          <a:off x="5073650" y="0"/>
          <a:ext cx="3270250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94" name="公式" r:id="rId5" imgW="1264849" imgH="365666" progId="Equation.3">
                  <p:embed/>
                </p:oleObj>
              </mc:Choice>
              <mc:Fallback>
                <p:oleObj name="公式" r:id="rId5" imgW="1264849" imgH="365666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3650" y="0"/>
                        <a:ext cx="3270250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8" name="Object 10"/>
          <p:cNvGraphicFramePr>
            <a:graphicFrameLocks noChangeAspect="1"/>
          </p:cNvGraphicFramePr>
          <p:nvPr/>
        </p:nvGraphicFramePr>
        <p:xfrm>
          <a:off x="1752600" y="1447800"/>
          <a:ext cx="79692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95" name="公式" r:id="rId7" imgW="289631" imgH="45814" progId="Equation.3">
                  <p:embed/>
                </p:oleObj>
              </mc:Choice>
              <mc:Fallback>
                <p:oleObj name="公式" r:id="rId7" imgW="289631" imgH="45814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447800"/>
                        <a:ext cx="796925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1191224"/>
              </p:ext>
            </p:extLst>
          </p:nvPr>
        </p:nvGraphicFramePr>
        <p:xfrm>
          <a:off x="809625" y="1736725"/>
          <a:ext cx="7829550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96" name="Equation" r:id="rId9" imgW="3047760" imgH="419040" progId="Equation.DSMT4">
                  <p:embed/>
                </p:oleObj>
              </mc:Choice>
              <mc:Fallback>
                <p:oleObj name="Equation" r:id="rId9" imgW="3047760" imgH="41904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625" y="1736725"/>
                        <a:ext cx="7829550" cy="127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9196" name="Object 12"/>
          <p:cNvGraphicFramePr>
            <a:graphicFrameLocks noChangeAspect="1"/>
          </p:cNvGraphicFramePr>
          <p:nvPr/>
        </p:nvGraphicFramePr>
        <p:xfrm>
          <a:off x="325438" y="3657600"/>
          <a:ext cx="3398837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97" name="公式" r:id="rId11" imgW="1318437" imgH="365666" progId="Equation.3">
                  <p:embed/>
                </p:oleObj>
              </mc:Choice>
              <mc:Fallback>
                <p:oleObj name="公式" r:id="rId11" imgW="1318437" imgH="36566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38" y="3657600"/>
                        <a:ext cx="3398837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9197" name="Object 13"/>
          <p:cNvGraphicFramePr>
            <a:graphicFrameLocks noChangeAspect="1"/>
          </p:cNvGraphicFramePr>
          <p:nvPr/>
        </p:nvGraphicFramePr>
        <p:xfrm>
          <a:off x="3657600" y="3581400"/>
          <a:ext cx="4487863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98" name="公式" r:id="rId13" imgW="1745015" imgH="365666" progId="Equation.3">
                  <p:embed/>
                </p:oleObj>
              </mc:Choice>
              <mc:Fallback>
                <p:oleObj name="公式" r:id="rId13" imgW="1745015" imgH="365666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581400"/>
                        <a:ext cx="4487863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9198" name="Object 14"/>
          <p:cNvGraphicFramePr>
            <a:graphicFrameLocks noChangeAspect="1"/>
          </p:cNvGraphicFramePr>
          <p:nvPr/>
        </p:nvGraphicFramePr>
        <p:xfrm>
          <a:off x="228600" y="5105400"/>
          <a:ext cx="3398838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99" name="公式" r:id="rId15" imgW="1318437" imgH="365666" progId="Equation.3">
                  <p:embed/>
                </p:oleObj>
              </mc:Choice>
              <mc:Fallback>
                <p:oleObj name="公式" r:id="rId15" imgW="1318437" imgH="365666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105400"/>
                        <a:ext cx="3398838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9199" name="Object 15"/>
          <p:cNvGraphicFramePr>
            <a:graphicFrameLocks noChangeAspect="1"/>
          </p:cNvGraphicFramePr>
          <p:nvPr/>
        </p:nvGraphicFramePr>
        <p:xfrm>
          <a:off x="3641725" y="5105400"/>
          <a:ext cx="5224463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000" name="公式" r:id="rId17" imgW="2042302" imgH="365666" progId="Equation.3">
                  <p:embed/>
                </p:oleObj>
              </mc:Choice>
              <mc:Fallback>
                <p:oleObj name="公式" r:id="rId17" imgW="2042302" imgH="365666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1725" y="5105400"/>
                        <a:ext cx="5224463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9200" name="Object 16"/>
          <p:cNvGraphicFramePr>
            <a:graphicFrameLocks noChangeAspect="1"/>
          </p:cNvGraphicFramePr>
          <p:nvPr/>
        </p:nvGraphicFramePr>
        <p:xfrm>
          <a:off x="1752600" y="6324600"/>
          <a:ext cx="79692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001" name="公式" r:id="rId19" imgW="289631" imgH="45814" progId="Equation.3">
                  <p:embed/>
                </p:oleObj>
              </mc:Choice>
              <mc:Fallback>
                <p:oleObj name="公式" r:id="rId19" imgW="289631" imgH="45814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6324600"/>
                        <a:ext cx="796925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Line 2"/>
          <p:cNvSpPr>
            <a:spLocks noChangeShapeType="1"/>
          </p:cNvSpPr>
          <p:nvPr/>
        </p:nvSpPr>
        <p:spPr bwMode="auto">
          <a:xfrm flipH="1">
            <a:off x="4038600" y="3124200"/>
            <a:ext cx="51054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0211" name="Rectangle 3"/>
          <p:cNvSpPr>
            <a:spLocks noChangeArrowheads="1"/>
          </p:cNvSpPr>
          <p:nvPr/>
        </p:nvSpPr>
        <p:spPr bwMode="auto">
          <a:xfrm>
            <a:off x="0" y="30480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外推</a:t>
            </a:r>
          </a:p>
        </p:txBody>
      </p:sp>
      <p:graphicFrame>
        <p:nvGraphicFramePr>
          <p:cNvPr id="55300" name="Object 8"/>
          <p:cNvGraphicFramePr>
            <a:graphicFrameLocks noChangeAspect="1"/>
          </p:cNvGraphicFramePr>
          <p:nvPr/>
        </p:nvGraphicFramePr>
        <p:xfrm>
          <a:off x="96838" y="76200"/>
          <a:ext cx="3398837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4" name="公式" r:id="rId3" imgW="1318437" imgH="365666" progId="Equation.3">
                  <p:embed/>
                </p:oleObj>
              </mc:Choice>
              <mc:Fallback>
                <p:oleObj name="公式" r:id="rId3" imgW="1318437" imgH="36566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8" y="76200"/>
                        <a:ext cx="3398837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1" name="Object 9"/>
          <p:cNvGraphicFramePr>
            <a:graphicFrameLocks noChangeAspect="1"/>
          </p:cNvGraphicFramePr>
          <p:nvPr/>
        </p:nvGraphicFramePr>
        <p:xfrm>
          <a:off x="3429000" y="0"/>
          <a:ext cx="4487863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5" name="公式" r:id="rId5" imgW="1745015" imgH="365666" progId="Equation.3">
                  <p:embed/>
                </p:oleObj>
              </mc:Choice>
              <mc:Fallback>
                <p:oleObj name="公式" r:id="rId5" imgW="1745015" imgH="365666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0"/>
                        <a:ext cx="4487863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2" name="Object 10"/>
          <p:cNvGraphicFramePr>
            <a:graphicFrameLocks noChangeAspect="1"/>
          </p:cNvGraphicFramePr>
          <p:nvPr/>
        </p:nvGraphicFramePr>
        <p:xfrm>
          <a:off x="0" y="1524000"/>
          <a:ext cx="3398838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6" name="公式" r:id="rId7" imgW="1318437" imgH="365666" progId="Equation.3">
                  <p:embed/>
                </p:oleObj>
              </mc:Choice>
              <mc:Fallback>
                <p:oleObj name="公式" r:id="rId7" imgW="1318437" imgH="36566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524000"/>
                        <a:ext cx="3398838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3" name="Object 11"/>
          <p:cNvGraphicFramePr>
            <a:graphicFrameLocks noChangeAspect="1"/>
          </p:cNvGraphicFramePr>
          <p:nvPr/>
        </p:nvGraphicFramePr>
        <p:xfrm>
          <a:off x="3413125" y="1524000"/>
          <a:ext cx="5226050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7" name="公式" r:id="rId9" imgW="2042302" imgH="365666" progId="Equation.3">
                  <p:embed/>
                </p:oleObj>
              </mc:Choice>
              <mc:Fallback>
                <p:oleObj name="公式" r:id="rId9" imgW="2042302" imgH="365666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3125" y="1524000"/>
                        <a:ext cx="5226050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4" name="Object 12"/>
          <p:cNvGraphicFramePr>
            <a:graphicFrameLocks noChangeAspect="1"/>
          </p:cNvGraphicFramePr>
          <p:nvPr/>
        </p:nvGraphicFramePr>
        <p:xfrm>
          <a:off x="1524000" y="2743200"/>
          <a:ext cx="79692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8" name="公式" r:id="rId11" imgW="289631" imgH="45814" progId="Equation.3">
                  <p:embed/>
                </p:oleObj>
              </mc:Choice>
              <mc:Fallback>
                <p:oleObj name="公式" r:id="rId11" imgW="289631" imgH="45814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743200"/>
                        <a:ext cx="796925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0221" name="Object 13"/>
          <p:cNvGraphicFramePr>
            <a:graphicFrameLocks noChangeAspect="1"/>
          </p:cNvGraphicFramePr>
          <p:nvPr/>
        </p:nvGraphicFramePr>
        <p:xfrm>
          <a:off x="-15875" y="3581400"/>
          <a:ext cx="900747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9" name="公式" r:id="rId13" imgW="3535538" imgH="388573" progId="Equation.3">
                  <p:embed/>
                </p:oleObj>
              </mc:Choice>
              <mc:Fallback>
                <p:oleObj name="公式" r:id="rId13" imgW="3535538" imgH="38857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5875" y="3581400"/>
                        <a:ext cx="9007475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0222" name="Object 14"/>
          <p:cNvGraphicFramePr>
            <a:graphicFrameLocks noChangeAspect="1"/>
          </p:cNvGraphicFramePr>
          <p:nvPr/>
        </p:nvGraphicFramePr>
        <p:xfrm>
          <a:off x="0" y="5029200"/>
          <a:ext cx="9112250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0" name="公式" r:id="rId15" imgW="3703533" imgH="388573" progId="Equation.3">
                  <p:embed/>
                </p:oleObj>
              </mc:Choice>
              <mc:Fallback>
                <p:oleObj name="公式" r:id="rId15" imgW="3703533" imgH="388573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029200"/>
                        <a:ext cx="9112250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0223" name="Object 15"/>
          <p:cNvGraphicFramePr>
            <a:graphicFrameLocks noChangeAspect="1"/>
          </p:cNvGraphicFramePr>
          <p:nvPr/>
        </p:nvGraphicFramePr>
        <p:xfrm>
          <a:off x="2590800" y="6286500"/>
          <a:ext cx="15144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1" name="公式" r:id="rId17" imgW="594573" imgH="175197" progId="Equation.3">
                  <p:embed/>
                </p:oleObj>
              </mc:Choice>
              <mc:Fallback>
                <p:oleObj name="公式" r:id="rId17" imgW="594573" imgH="175197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6286500"/>
                        <a:ext cx="151447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Line 2"/>
          <p:cNvSpPr>
            <a:spLocks noChangeShapeType="1"/>
          </p:cNvSpPr>
          <p:nvPr/>
        </p:nvSpPr>
        <p:spPr bwMode="auto">
          <a:xfrm flipH="1">
            <a:off x="4038600" y="3581400"/>
            <a:ext cx="51054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1779" name="Rectangle 3"/>
          <p:cNvSpPr>
            <a:spLocks noChangeArrowheads="1"/>
          </p:cNvSpPr>
          <p:nvPr/>
        </p:nvSpPr>
        <p:spPr bwMode="auto">
          <a:xfrm>
            <a:off x="0" y="0"/>
            <a:ext cx="3054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将以上系数代入得</a:t>
            </a:r>
          </a:p>
        </p:txBody>
      </p:sp>
      <p:graphicFrame>
        <p:nvGraphicFramePr>
          <p:cNvPr id="331780" name="Object 4"/>
          <p:cNvGraphicFramePr>
            <a:graphicFrameLocks noChangeAspect="1"/>
          </p:cNvGraphicFramePr>
          <p:nvPr/>
        </p:nvGraphicFramePr>
        <p:xfrm>
          <a:off x="3429000" y="0"/>
          <a:ext cx="266065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85" name="公式" r:id="rId3" imgW="1021151" imgH="403844" progId="Equation.3">
                  <p:embed/>
                </p:oleObj>
              </mc:Choice>
              <mc:Fallback>
                <p:oleObj name="公式" r:id="rId3" imgW="1021151" imgH="40384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0"/>
                        <a:ext cx="266065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785" name="Object 9"/>
          <p:cNvGraphicFramePr>
            <a:graphicFrameLocks noChangeAspect="1"/>
          </p:cNvGraphicFramePr>
          <p:nvPr/>
        </p:nvGraphicFramePr>
        <p:xfrm>
          <a:off x="381000" y="2209800"/>
          <a:ext cx="8763000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86" name="公式" r:id="rId5" imgW="3642289" imgH="388573" progId="Equation.3">
                  <p:embed/>
                </p:oleObj>
              </mc:Choice>
              <mc:Fallback>
                <p:oleObj name="公式" r:id="rId5" imgW="3642289" imgH="388573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209800"/>
                        <a:ext cx="8763000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1789" name="Rectangle 13"/>
          <p:cNvSpPr>
            <a:spLocks noChangeArrowheads="1"/>
          </p:cNvSpPr>
          <p:nvPr/>
        </p:nvSpPr>
        <p:spPr bwMode="auto">
          <a:xfrm>
            <a:off x="0" y="6858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其中</a:t>
            </a:r>
          </a:p>
        </p:txBody>
      </p:sp>
      <p:graphicFrame>
        <p:nvGraphicFramePr>
          <p:cNvPr id="331790" name="Object 14"/>
          <p:cNvGraphicFramePr>
            <a:graphicFrameLocks noChangeAspect="1"/>
          </p:cNvGraphicFramePr>
          <p:nvPr/>
        </p:nvGraphicFramePr>
        <p:xfrm>
          <a:off x="228600" y="1066800"/>
          <a:ext cx="8616950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87" name="公式" r:id="rId7" imgW="3383280" imgH="365666" progId="Equation.3">
                  <p:embed/>
                </p:oleObj>
              </mc:Choice>
              <mc:Fallback>
                <p:oleObj name="公式" r:id="rId7" imgW="3383280" imgH="365666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066800"/>
                        <a:ext cx="8616950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791" name="Object 15"/>
          <p:cNvGraphicFramePr>
            <a:graphicFrameLocks noChangeAspect="1"/>
          </p:cNvGraphicFramePr>
          <p:nvPr/>
        </p:nvGraphicFramePr>
        <p:xfrm>
          <a:off x="0" y="3962400"/>
          <a:ext cx="9144000" cy="237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88" name="公式" r:id="rId9" imgW="4008049" imgH="807689" progId="Equation.3">
                  <p:embed/>
                </p:oleObj>
              </mc:Choice>
              <mc:Fallback>
                <p:oleObj name="公式" r:id="rId9" imgW="4008049" imgH="807689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962400"/>
                        <a:ext cx="9144000" cy="237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792" name="Object 16"/>
          <p:cNvGraphicFramePr>
            <a:graphicFrameLocks noChangeAspect="1"/>
          </p:cNvGraphicFramePr>
          <p:nvPr/>
        </p:nvGraphicFramePr>
        <p:xfrm>
          <a:off x="6096000" y="228600"/>
          <a:ext cx="17319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89" name="公式" r:id="rId11" imgW="655391" imgH="198104" progId="Equation.3">
                  <p:embed/>
                </p:oleObj>
              </mc:Choice>
              <mc:Fallback>
                <p:oleObj name="公式" r:id="rId11" imgW="655391" imgH="198104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228600"/>
                        <a:ext cx="1731963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Line 1026"/>
          <p:cNvSpPr>
            <a:spLocks noChangeShapeType="1"/>
          </p:cNvSpPr>
          <p:nvPr/>
        </p:nvSpPr>
        <p:spPr bwMode="auto">
          <a:xfrm flipH="1">
            <a:off x="4038600" y="3581400"/>
            <a:ext cx="51054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2803" name="Rectangle 1027"/>
          <p:cNvSpPr>
            <a:spLocks noChangeArrowheads="1"/>
          </p:cNvSpPr>
          <p:nvPr/>
        </p:nvSpPr>
        <p:spPr bwMode="auto">
          <a:xfrm>
            <a:off x="0" y="0"/>
            <a:ext cx="3054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将以上系数代入得</a:t>
            </a:r>
          </a:p>
        </p:txBody>
      </p:sp>
      <p:graphicFrame>
        <p:nvGraphicFramePr>
          <p:cNvPr id="332804" name="Object 1028"/>
          <p:cNvGraphicFramePr>
            <a:graphicFrameLocks noChangeAspect="1"/>
          </p:cNvGraphicFramePr>
          <p:nvPr/>
        </p:nvGraphicFramePr>
        <p:xfrm>
          <a:off x="3657600" y="0"/>
          <a:ext cx="282098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43" name="公式" r:id="rId3" imgW="1089625" imgH="198104" progId="Equation.3">
                  <p:embed/>
                </p:oleObj>
              </mc:Choice>
              <mc:Fallback>
                <p:oleObj name="公式" r:id="rId3" imgW="1089625" imgH="198104" progId="Equation.3">
                  <p:embed/>
                  <p:pic>
                    <p:nvPicPr>
                      <p:cNvPr id="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0"/>
                        <a:ext cx="2820988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2806" name="Rectangle 1030"/>
          <p:cNvSpPr>
            <a:spLocks noChangeArrowheads="1"/>
          </p:cNvSpPr>
          <p:nvPr/>
        </p:nvSpPr>
        <p:spPr bwMode="auto">
          <a:xfrm>
            <a:off x="0" y="6858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其中</a:t>
            </a:r>
          </a:p>
        </p:txBody>
      </p:sp>
      <p:graphicFrame>
        <p:nvGraphicFramePr>
          <p:cNvPr id="332807" name="Object 1031"/>
          <p:cNvGraphicFramePr>
            <a:graphicFrameLocks noChangeAspect="1"/>
          </p:cNvGraphicFramePr>
          <p:nvPr/>
        </p:nvGraphicFramePr>
        <p:xfrm>
          <a:off x="1600200" y="914400"/>
          <a:ext cx="6119813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44" name="公式" r:id="rId5" imgW="2392751" imgH="403844" progId="Equation.3">
                  <p:embed/>
                </p:oleObj>
              </mc:Choice>
              <mc:Fallback>
                <p:oleObj name="公式" r:id="rId5" imgW="2392751" imgH="403844" progId="Equation.3">
                  <p:embed/>
                  <p:pic>
                    <p:nvPicPr>
                      <p:cNvPr id="0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914400"/>
                        <a:ext cx="6119813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2809" name="Object 1033"/>
          <p:cNvGraphicFramePr>
            <a:graphicFrameLocks noChangeAspect="1"/>
          </p:cNvGraphicFramePr>
          <p:nvPr/>
        </p:nvGraphicFramePr>
        <p:xfrm>
          <a:off x="1676400" y="2133600"/>
          <a:ext cx="6569075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45" name="公式" r:id="rId7" imgW="2575631" imgH="403844" progId="Equation.3">
                  <p:embed/>
                </p:oleObj>
              </mc:Choice>
              <mc:Fallback>
                <p:oleObj name="公式" r:id="rId7" imgW="2575631" imgH="403844" progId="Equation.3">
                  <p:embed/>
                  <p:pic>
                    <p:nvPicPr>
                      <p:cNvPr id="0" name="Object 10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133600"/>
                        <a:ext cx="6569075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2810" name="Rectangle 1034"/>
          <p:cNvSpPr>
            <a:spLocks noChangeArrowheads="1"/>
          </p:cNvSpPr>
          <p:nvPr/>
        </p:nvSpPr>
        <p:spPr bwMode="auto">
          <a:xfrm>
            <a:off x="0" y="3657600"/>
            <a:ext cx="3232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）、解的收敛性</a:t>
            </a:r>
          </a:p>
        </p:txBody>
      </p:sp>
      <p:sp>
        <p:nvSpPr>
          <p:cNvPr id="332811" name="Rectangle 1035"/>
          <p:cNvSpPr>
            <a:spLocks noChangeArrowheads="1"/>
          </p:cNvSpPr>
          <p:nvPr/>
        </p:nvSpPr>
        <p:spPr bwMode="auto">
          <a:xfrm>
            <a:off x="228600" y="4419600"/>
            <a:ext cx="37719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利用达朗贝尔判别法有</a:t>
            </a:r>
          </a:p>
        </p:txBody>
      </p:sp>
      <p:graphicFrame>
        <p:nvGraphicFramePr>
          <p:cNvPr id="332812" name="Object 1036"/>
          <p:cNvGraphicFramePr>
            <a:graphicFrameLocks noChangeAspect="1"/>
          </p:cNvGraphicFramePr>
          <p:nvPr/>
        </p:nvGraphicFramePr>
        <p:xfrm>
          <a:off x="1066800" y="5105400"/>
          <a:ext cx="2046288" cy="136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46" name="公式" r:id="rId9" imgW="784683" imgH="449659" progId="Equation.3">
                  <p:embed/>
                </p:oleObj>
              </mc:Choice>
              <mc:Fallback>
                <p:oleObj name="公式" r:id="rId9" imgW="784683" imgH="449659" progId="Equation.3">
                  <p:embed/>
                  <p:pic>
                    <p:nvPicPr>
                      <p:cNvPr id="0" name="Object 10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105400"/>
                        <a:ext cx="2046288" cy="1362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2813" name="Object 1037"/>
          <p:cNvGraphicFramePr>
            <a:graphicFrameLocks noChangeAspect="1"/>
          </p:cNvGraphicFramePr>
          <p:nvPr/>
        </p:nvGraphicFramePr>
        <p:xfrm>
          <a:off x="3124200" y="5181600"/>
          <a:ext cx="3455988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47" name="公式" r:id="rId11" imgW="1417533" imgH="426751" progId="Equation.3">
                  <p:embed/>
                </p:oleObj>
              </mc:Choice>
              <mc:Fallback>
                <p:oleObj name="公式" r:id="rId11" imgW="1417533" imgH="426751" progId="Equation.3">
                  <p:embed/>
                  <p:pic>
                    <p:nvPicPr>
                      <p:cNvPr id="0" name="Object 10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5181600"/>
                        <a:ext cx="3455988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2814" name="Object 1038"/>
          <p:cNvGraphicFramePr>
            <a:graphicFrameLocks noChangeAspect="1"/>
          </p:cNvGraphicFramePr>
          <p:nvPr/>
        </p:nvGraphicFramePr>
        <p:xfrm>
          <a:off x="6553200" y="5638800"/>
          <a:ext cx="5111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48" name="公式" r:id="rId13" imgW="182880" imgH="137019" progId="Equation.3">
                  <p:embed/>
                </p:oleObj>
              </mc:Choice>
              <mc:Fallback>
                <p:oleObj name="公式" r:id="rId13" imgW="182880" imgH="137019" progId="Equation.3">
                  <p:embed/>
                  <p:pic>
                    <p:nvPicPr>
                      <p:cNvPr id="0" name="Object 10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5638800"/>
                        <a:ext cx="51117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Line 1026"/>
          <p:cNvSpPr>
            <a:spLocks noChangeShapeType="1"/>
          </p:cNvSpPr>
          <p:nvPr/>
        </p:nvSpPr>
        <p:spPr bwMode="auto">
          <a:xfrm flipH="1">
            <a:off x="4038600" y="3581400"/>
            <a:ext cx="51054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33834" name="Object 1034"/>
          <p:cNvGraphicFramePr>
            <a:graphicFrameLocks noChangeAspect="1"/>
          </p:cNvGraphicFramePr>
          <p:nvPr/>
        </p:nvGraphicFramePr>
        <p:xfrm>
          <a:off x="228600" y="0"/>
          <a:ext cx="2046288" cy="136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00" name="公式" r:id="rId3" imgW="784683" imgH="449659" progId="Equation.3">
                  <p:embed/>
                </p:oleObj>
              </mc:Choice>
              <mc:Fallback>
                <p:oleObj name="公式" r:id="rId3" imgW="784683" imgH="449659" progId="Equation.3">
                  <p:embed/>
                  <p:pic>
                    <p:nvPicPr>
                      <p:cNvPr id="0" name="Object 10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0"/>
                        <a:ext cx="2046288" cy="1362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835" name="Object 1035"/>
          <p:cNvGraphicFramePr>
            <a:graphicFrameLocks noChangeAspect="1"/>
          </p:cNvGraphicFramePr>
          <p:nvPr/>
        </p:nvGraphicFramePr>
        <p:xfrm>
          <a:off x="2286000" y="76200"/>
          <a:ext cx="3455988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01" name="公式" r:id="rId5" imgW="1417533" imgH="426751" progId="Equation.3">
                  <p:embed/>
                </p:oleObj>
              </mc:Choice>
              <mc:Fallback>
                <p:oleObj name="公式" r:id="rId5" imgW="1417533" imgH="426751" progId="Equation.3">
                  <p:embed/>
                  <p:pic>
                    <p:nvPicPr>
                      <p:cNvPr id="0" name="Object 10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76200"/>
                        <a:ext cx="3455988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836" name="Object 1036"/>
          <p:cNvGraphicFramePr>
            <a:graphicFrameLocks noChangeAspect="1"/>
          </p:cNvGraphicFramePr>
          <p:nvPr/>
        </p:nvGraphicFramePr>
        <p:xfrm>
          <a:off x="5715000" y="533400"/>
          <a:ext cx="5111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02" name="公式" r:id="rId7" imgW="182880" imgH="137019" progId="Equation.3">
                  <p:embed/>
                </p:oleObj>
              </mc:Choice>
              <mc:Fallback>
                <p:oleObj name="公式" r:id="rId7" imgW="182880" imgH="137019" progId="Equation.3">
                  <p:embed/>
                  <p:pic>
                    <p:nvPicPr>
                      <p:cNvPr id="0" name="Object 10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33400"/>
                        <a:ext cx="51117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3837" name="Rectangle 1037"/>
          <p:cNvSpPr>
            <a:spLocks noChangeArrowheads="1"/>
          </p:cNvSpPr>
          <p:nvPr/>
        </p:nvSpPr>
        <p:spPr bwMode="auto">
          <a:xfrm>
            <a:off x="0" y="20574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说明</a:t>
            </a:r>
          </a:p>
        </p:txBody>
      </p:sp>
      <p:graphicFrame>
        <p:nvGraphicFramePr>
          <p:cNvPr id="333839" name="Object 1039"/>
          <p:cNvGraphicFramePr>
            <a:graphicFrameLocks noChangeAspect="1"/>
          </p:cNvGraphicFramePr>
          <p:nvPr/>
        </p:nvGraphicFramePr>
        <p:xfrm>
          <a:off x="1295400" y="2057400"/>
          <a:ext cx="9302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03" name="公式" r:id="rId9" imgW="335138" imgH="221011" progId="Equation.3">
                  <p:embed/>
                </p:oleObj>
              </mc:Choice>
              <mc:Fallback>
                <p:oleObj name="公式" r:id="rId9" imgW="335138" imgH="221011" progId="Equation.3">
                  <p:embed/>
                  <p:pic>
                    <p:nvPicPr>
                      <p:cNvPr id="0" name="Object 10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057400"/>
                        <a:ext cx="93027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3840" name="Rectangle 1040"/>
          <p:cNvSpPr>
            <a:spLocks noChangeArrowheads="1"/>
          </p:cNvSpPr>
          <p:nvPr/>
        </p:nvSpPr>
        <p:spPr bwMode="auto">
          <a:xfrm>
            <a:off x="2667000" y="20574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收敛</a:t>
            </a:r>
          </a:p>
        </p:txBody>
      </p:sp>
      <p:sp>
        <p:nvSpPr>
          <p:cNvPr id="333841" name="Rectangle 1041"/>
          <p:cNvSpPr>
            <a:spLocks noChangeArrowheads="1"/>
          </p:cNvSpPr>
          <p:nvPr/>
        </p:nvSpPr>
        <p:spPr bwMode="auto">
          <a:xfrm>
            <a:off x="0" y="28956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说明</a:t>
            </a:r>
          </a:p>
        </p:txBody>
      </p:sp>
      <p:graphicFrame>
        <p:nvGraphicFramePr>
          <p:cNvPr id="333842" name="Object 1042"/>
          <p:cNvGraphicFramePr>
            <a:graphicFrameLocks noChangeAspect="1"/>
          </p:cNvGraphicFramePr>
          <p:nvPr/>
        </p:nvGraphicFramePr>
        <p:xfrm>
          <a:off x="1295400" y="2895600"/>
          <a:ext cx="9302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04" name="公式" r:id="rId11" imgW="335138" imgH="221011" progId="Equation.3">
                  <p:embed/>
                </p:oleObj>
              </mc:Choice>
              <mc:Fallback>
                <p:oleObj name="公式" r:id="rId11" imgW="335138" imgH="221011" progId="Equation.3">
                  <p:embed/>
                  <p:pic>
                    <p:nvPicPr>
                      <p:cNvPr id="0" name="Object 10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895600"/>
                        <a:ext cx="93027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3843" name="Rectangle 1043"/>
          <p:cNvSpPr>
            <a:spLocks noChangeArrowheads="1"/>
          </p:cNvSpPr>
          <p:nvPr/>
        </p:nvSpPr>
        <p:spPr bwMode="auto">
          <a:xfrm>
            <a:off x="2667000" y="28956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发散</a:t>
            </a:r>
          </a:p>
        </p:txBody>
      </p:sp>
      <p:sp>
        <p:nvSpPr>
          <p:cNvPr id="333844" name="Rectangle 1044"/>
          <p:cNvSpPr>
            <a:spLocks noChangeArrowheads="1"/>
          </p:cNvSpPr>
          <p:nvPr/>
        </p:nvSpPr>
        <p:spPr bwMode="auto">
          <a:xfrm>
            <a:off x="0" y="3962400"/>
            <a:ext cx="1978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可以证明在</a:t>
            </a:r>
          </a:p>
        </p:txBody>
      </p:sp>
      <p:graphicFrame>
        <p:nvGraphicFramePr>
          <p:cNvPr id="333845" name="Object 1045"/>
          <p:cNvGraphicFramePr>
            <a:graphicFrameLocks noChangeAspect="1"/>
          </p:cNvGraphicFramePr>
          <p:nvPr/>
        </p:nvGraphicFramePr>
        <p:xfrm>
          <a:off x="2133600" y="3886200"/>
          <a:ext cx="28225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05" name="公式" r:id="rId13" imgW="1089625" imgH="221011" progId="Equation.3">
                  <p:embed/>
                </p:oleObj>
              </mc:Choice>
              <mc:Fallback>
                <p:oleObj name="公式" r:id="rId13" imgW="1089625" imgH="221011" progId="Equation.3">
                  <p:embed/>
                  <p:pic>
                    <p:nvPicPr>
                      <p:cNvPr id="0" name="Object 10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886200"/>
                        <a:ext cx="282257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846" name="Object 1046"/>
          <p:cNvGraphicFramePr>
            <a:graphicFrameLocks noChangeAspect="1"/>
          </p:cNvGraphicFramePr>
          <p:nvPr/>
        </p:nvGraphicFramePr>
        <p:xfrm>
          <a:off x="304800" y="4800600"/>
          <a:ext cx="43434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06" name="公式" r:id="rId15" imgW="1493662" imgH="198104" progId="Equation.3">
                  <p:embed/>
                </p:oleObj>
              </mc:Choice>
              <mc:Fallback>
                <p:oleObj name="公式" r:id="rId15" imgW="1493662" imgH="198104" progId="Equation.3">
                  <p:embed/>
                  <p:pic>
                    <p:nvPicPr>
                      <p:cNvPr id="0" name="Object 10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800600"/>
                        <a:ext cx="43434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76" y="1052736"/>
            <a:ext cx="7060568" cy="521735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83768" y="188640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前情回顾</a:t>
            </a:r>
          </a:p>
        </p:txBody>
      </p:sp>
    </p:spTree>
    <p:extLst>
      <p:ext uri="{BB962C8B-B14F-4D97-AF65-F5344CB8AC3E}">
        <p14:creationId xmlns:p14="http://schemas.microsoft.com/office/powerpoint/2010/main" val="3123000740"/>
      </p:ext>
    </p:extLst>
  </p:cSld>
  <p:clrMapOvr>
    <a:masterClrMapping/>
  </p:clrMapOvr>
  <p:transition>
    <p:rand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03" name="Line 1043"/>
          <p:cNvSpPr>
            <a:spLocks noChangeShapeType="1"/>
          </p:cNvSpPr>
          <p:nvPr/>
        </p:nvSpPr>
        <p:spPr bwMode="auto">
          <a:xfrm flipH="1">
            <a:off x="4038600" y="2667000"/>
            <a:ext cx="51054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6809" name="Rectangle 1049"/>
          <p:cNvSpPr>
            <a:spLocks noChangeArrowheads="1"/>
          </p:cNvSpPr>
          <p:nvPr/>
        </p:nvSpPr>
        <p:spPr bwMode="auto">
          <a:xfrm>
            <a:off x="0" y="0"/>
            <a:ext cx="3590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）、勒让德多项式</a:t>
            </a:r>
          </a:p>
        </p:txBody>
      </p:sp>
      <p:sp>
        <p:nvSpPr>
          <p:cNvPr id="246810" name="Rectangle 1050"/>
          <p:cNvSpPr>
            <a:spLocks noChangeArrowheads="1"/>
          </p:cNvSpPr>
          <p:nvPr/>
        </p:nvSpPr>
        <p:spPr bwMode="auto">
          <a:xfrm>
            <a:off x="228600" y="7620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由于</a:t>
            </a:r>
          </a:p>
        </p:txBody>
      </p:sp>
      <p:graphicFrame>
        <p:nvGraphicFramePr>
          <p:cNvPr id="246814" name="Object 1054"/>
          <p:cNvGraphicFramePr>
            <a:graphicFrameLocks noChangeAspect="1"/>
          </p:cNvGraphicFramePr>
          <p:nvPr/>
        </p:nvGraphicFramePr>
        <p:xfrm>
          <a:off x="2514600" y="838200"/>
          <a:ext cx="43434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62" name="公式" r:id="rId3" imgW="1493662" imgH="198104" progId="Equation.3">
                  <p:embed/>
                </p:oleObj>
              </mc:Choice>
              <mc:Fallback>
                <p:oleObj name="公式" r:id="rId3" imgW="1493662" imgH="198104" progId="Equation.3">
                  <p:embed/>
                  <p:pic>
                    <p:nvPicPr>
                      <p:cNvPr id="0" name="Object 10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838200"/>
                        <a:ext cx="43434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816" name="Rectangle 1056"/>
          <p:cNvSpPr>
            <a:spLocks noChangeArrowheads="1"/>
          </p:cNvSpPr>
          <p:nvPr/>
        </p:nvSpPr>
        <p:spPr bwMode="auto">
          <a:xfrm>
            <a:off x="0" y="1600200"/>
            <a:ext cx="5537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勒让德方程的级数解若能退化为多项式，则发散问题解决</a:t>
            </a:r>
          </a:p>
        </p:txBody>
      </p:sp>
      <p:sp>
        <p:nvSpPr>
          <p:cNvPr id="246817" name="Rectangle 1057"/>
          <p:cNvSpPr>
            <a:spLocks noChangeArrowheads="1"/>
          </p:cNvSpPr>
          <p:nvPr/>
        </p:nvSpPr>
        <p:spPr bwMode="auto">
          <a:xfrm>
            <a:off x="0" y="2895600"/>
            <a:ext cx="1260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考虑到</a:t>
            </a:r>
          </a:p>
        </p:txBody>
      </p:sp>
      <p:sp>
        <p:nvSpPr>
          <p:cNvPr id="246820" name="Rectangle 1060"/>
          <p:cNvSpPr>
            <a:spLocks noChangeArrowheads="1"/>
          </p:cNvSpPr>
          <p:nvPr/>
        </p:nvSpPr>
        <p:spPr bwMode="auto">
          <a:xfrm>
            <a:off x="0" y="47244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若取</a:t>
            </a:r>
          </a:p>
        </p:txBody>
      </p:sp>
      <p:graphicFrame>
        <p:nvGraphicFramePr>
          <p:cNvPr id="246821" name="Object 1061"/>
          <p:cNvGraphicFramePr>
            <a:graphicFrameLocks noChangeAspect="1"/>
          </p:cNvGraphicFramePr>
          <p:nvPr/>
        </p:nvGraphicFramePr>
        <p:xfrm>
          <a:off x="1219200" y="4800600"/>
          <a:ext cx="1020763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63" name="公式" r:id="rId5" imgW="373415" imgH="144654" progId="Equation.3">
                  <p:embed/>
                </p:oleObj>
              </mc:Choice>
              <mc:Fallback>
                <p:oleObj name="公式" r:id="rId5" imgW="373415" imgH="144654" progId="Equation.3">
                  <p:embed/>
                  <p:pic>
                    <p:nvPicPr>
                      <p:cNvPr id="0" name="Object 10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800600"/>
                        <a:ext cx="1020763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822" name="Rectangle 1062"/>
          <p:cNvSpPr>
            <a:spLocks noChangeArrowheads="1"/>
          </p:cNvSpPr>
          <p:nvPr/>
        </p:nvSpPr>
        <p:spPr bwMode="auto">
          <a:xfrm>
            <a:off x="2819400" y="4724400"/>
            <a:ext cx="3175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则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y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(x)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只到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x</a:t>
            </a:r>
            <a:r>
              <a:rPr lang="en-US" altLang="zh-CN" sz="2800" b="1" i="1" baseline="30000">
                <a:latin typeface="Book Antiqua" panose="02040602050305030304" pitchFamily="18" charset="0"/>
                <a:ea typeface="楷体_GB2312" pitchFamily="49" charset="-122"/>
              </a:rPr>
              <a:t>2n </a:t>
            </a:r>
            <a:r>
              <a:rPr lang="en-US" altLang="zh-CN" sz="2800" b="1" baseline="30000"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项</a:t>
            </a:r>
            <a:endParaRPr lang="zh-CN" altLang="en-US" sz="2800" b="1" baseline="30000"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246823" name="Object 1063"/>
          <p:cNvGraphicFramePr>
            <a:graphicFrameLocks noChangeAspect="1"/>
          </p:cNvGraphicFramePr>
          <p:nvPr/>
        </p:nvGraphicFramePr>
        <p:xfrm>
          <a:off x="130175" y="3352800"/>
          <a:ext cx="900747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64" name="公式" r:id="rId7" imgW="3535538" imgH="388573" progId="Equation.3">
                  <p:embed/>
                </p:oleObj>
              </mc:Choice>
              <mc:Fallback>
                <p:oleObj name="公式" r:id="rId7" imgW="3535538" imgH="388573" progId="Equation.3">
                  <p:embed/>
                  <p:pic>
                    <p:nvPicPr>
                      <p:cNvPr id="0" name="Object 10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75" y="3352800"/>
                        <a:ext cx="9007475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824" name="Object 1064"/>
          <p:cNvGraphicFramePr>
            <a:graphicFrameLocks noChangeAspect="1"/>
          </p:cNvGraphicFramePr>
          <p:nvPr/>
        </p:nvGraphicFramePr>
        <p:xfrm>
          <a:off x="228600" y="5410200"/>
          <a:ext cx="644207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65" name="公式" r:id="rId9" imgW="2522043" imgH="388573" progId="Equation.3">
                  <p:embed/>
                </p:oleObj>
              </mc:Choice>
              <mc:Fallback>
                <p:oleObj name="公式" r:id="rId9" imgW="2522043" imgH="388573" progId="Equation.3">
                  <p:embed/>
                  <p:pic>
                    <p:nvPicPr>
                      <p:cNvPr id="0" name="Object 10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410200"/>
                        <a:ext cx="6442075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825" name="Object 1065"/>
          <p:cNvGraphicFramePr>
            <a:graphicFrameLocks noChangeAspect="1"/>
          </p:cNvGraphicFramePr>
          <p:nvPr/>
        </p:nvGraphicFramePr>
        <p:xfrm>
          <a:off x="6705600" y="5638800"/>
          <a:ext cx="60483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66" name="公式" r:id="rId11" imgW="213502" imgH="144654" progId="Equation.3">
                  <p:embed/>
                </p:oleObj>
              </mc:Choice>
              <mc:Fallback>
                <p:oleObj name="公式" r:id="rId11" imgW="213502" imgH="144654" progId="Equation.3">
                  <p:embed/>
                  <p:pic>
                    <p:nvPicPr>
                      <p:cNvPr id="0" name="Object 10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5638800"/>
                        <a:ext cx="604838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826" name="Rectangle 1066"/>
          <p:cNvSpPr>
            <a:spLocks noChangeArrowheads="1"/>
          </p:cNvSpPr>
          <p:nvPr/>
        </p:nvSpPr>
        <p:spPr bwMode="auto">
          <a:xfrm>
            <a:off x="7239000" y="47244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因为</a:t>
            </a:r>
          </a:p>
        </p:txBody>
      </p:sp>
    </p:spTree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4132" name="Object 4"/>
          <p:cNvGraphicFramePr>
            <a:graphicFrameLocks noChangeAspect="1"/>
          </p:cNvGraphicFramePr>
          <p:nvPr/>
        </p:nvGraphicFramePr>
        <p:xfrm>
          <a:off x="3200400" y="685800"/>
          <a:ext cx="4002088" cy="136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44" name="公式" r:id="rId3" imgW="1340978" imgH="411480" progId="Equation.3">
                  <p:embed/>
                </p:oleObj>
              </mc:Choice>
              <mc:Fallback>
                <p:oleObj name="公式" r:id="rId3" imgW="1340978" imgH="411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685800"/>
                        <a:ext cx="4002088" cy="1362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4134" name="Rectangle 6"/>
          <p:cNvSpPr>
            <a:spLocks noChangeArrowheads="1"/>
          </p:cNvSpPr>
          <p:nvPr/>
        </p:nvSpPr>
        <p:spPr bwMode="auto">
          <a:xfrm>
            <a:off x="-75404" y="1762781"/>
            <a:ext cx="25298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）、柱坐标</a:t>
            </a:r>
          </a:p>
        </p:txBody>
      </p:sp>
      <p:sp>
        <p:nvSpPr>
          <p:cNvPr id="304135" name="Rectangle 7"/>
          <p:cNvSpPr>
            <a:spLocks noChangeArrowheads="1"/>
          </p:cNvSpPr>
          <p:nvPr/>
        </p:nvSpPr>
        <p:spPr bwMode="auto">
          <a:xfrm>
            <a:off x="74613" y="0"/>
            <a:ext cx="4562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2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、 正交曲线坐标系中的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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u</a:t>
            </a:r>
            <a:endParaRPr lang="en-US" altLang="zh-CN" sz="2800" b="1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304168" name="Rectangle 40"/>
          <p:cNvSpPr>
            <a:spLocks noChangeArrowheads="1"/>
          </p:cNvSpPr>
          <p:nvPr/>
        </p:nvSpPr>
        <p:spPr bwMode="auto">
          <a:xfrm>
            <a:off x="-75404" y="1140947"/>
            <a:ext cx="324960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（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1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）直角坐标系中</a:t>
            </a:r>
          </a:p>
        </p:txBody>
      </p:sp>
      <p:graphicFrame>
        <p:nvGraphicFramePr>
          <p:cNvPr id="304171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7402978"/>
              </p:ext>
            </p:extLst>
          </p:nvPr>
        </p:nvGraphicFramePr>
        <p:xfrm>
          <a:off x="827584" y="2277612"/>
          <a:ext cx="210661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45" name="公式" r:id="rId5" imgW="693243" imgH="137019" progId="Equation.3">
                  <p:embed/>
                </p:oleObj>
              </mc:Choice>
              <mc:Fallback>
                <p:oleObj name="公式" r:id="rId5" imgW="693243" imgH="137019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277612"/>
                        <a:ext cx="2106613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4172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270075"/>
              </p:ext>
            </p:extLst>
          </p:nvPr>
        </p:nvGraphicFramePr>
        <p:xfrm>
          <a:off x="782577" y="2864211"/>
          <a:ext cx="2074862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46" name="公式" r:id="rId7" imgW="678357" imgH="175197" progId="Equation.3">
                  <p:embed/>
                </p:oleObj>
              </mc:Choice>
              <mc:Fallback>
                <p:oleObj name="公式" r:id="rId7" imgW="678357" imgH="175197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577" y="2864211"/>
                        <a:ext cx="2074862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4173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564194"/>
              </p:ext>
            </p:extLst>
          </p:nvPr>
        </p:nvGraphicFramePr>
        <p:xfrm>
          <a:off x="919659" y="3742875"/>
          <a:ext cx="996950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47" name="公式" r:id="rId9" imgW="312597" imgH="99264" progId="Equation.3">
                  <p:embed/>
                </p:oleObj>
              </mc:Choice>
              <mc:Fallback>
                <p:oleObj name="公式" r:id="rId9" imgW="312597" imgH="99264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659" y="3742875"/>
                        <a:ext cx="996950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4174" name="AutoShape 46"/>
          <p:cNvSpPr>
            <a:spLocks/>
          </p:cNvSpPr>
          <p:nvPr/>
        </p:nvSpPr>
        <p:spPr bwMode="auto">
          <a:xfrm>
            <a:off x="434078" y="2498455"/>
            <a:ext cx="310120" cy="1447800"/>
          </a:xfrm>
          <a:prstGeom prst="leftBrace">
            <a:avLst>
              <a:gd name="adj1" fmla="val 52778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1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387156"/>
              </p:ext>
            </p:extLst>
          </p:nvPr>
        </p:nvGraphicFramePr>
        <p:xfrm>
          <a:off x="3275856" y="2498455"/>
          <a:ext cx="54197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48" name="公式" r:id="rId11" imgW="2087809" imgH="411480" progId="Equation.3">
                  <p:embed/>
                </p:oleObj>
              </mc:Choice>
              <mc:Fallback>
                <p:oleObj name="公式" r:id="rId11" imgW="2087809" imgH="411480" progId="Equation.3">
                  <p:embed/>
                  <p:pic>
                    <p:nvPicPr>
                      <p:cNvPr id="30721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2498455"/>
                        <a:ext cx="5419725" cy="10668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4613" y="4068903"/>
            <a:ext cx="25298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）、球坐标</a:t>
            </a:r>
          </a:p>
        </p:txBody>
      </p:sp>
      <p:graphicFrame>
        <p:nvGraphicFramePr>
          <p:cNvPr id="22" name="Object 10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5326822"/>
              </p:ext>
            </p:extLst>
          </p:nvPr>
        </p:nvGraphicFramePr>
        <p:xfrm>
          <a:off x="198834" y="5499593"/>
          <a:ext cx="8770985" cy="1018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49" name="公式" r:id="rId13" imgW="3566160" imgH="411480" progId="Equation.3">
                  <p:embed/>
                </p:oleObj>
              </mc:Choice>
              <mc:Fallback>
                <p:oleObj name="公式" r:id="rId13" imgW="3566160" imgH="411480" progId="Equation.3">
                  <p:embed/>
                  <p:pic>
                    <p:nvPicPr>
                      <p:cNvPr id="308238" name="Object 10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834" y="5499593"/>
                        <a:ext cx="8770985" cy="1018683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7353852"/>
              </p:ext>
            </p:extLst>
          </p:nvPr>
        </p:nvGraphicFramePr>
        <p:xfrm>
          <a:off x="192088" y="4751388"/>
          <a:ext cx="3059112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50" name="Equation" r:id="rId15" imgW="1422360" imgH="266400" progId="Equation.DSMT4">
                  <p:embed/>
                </p:oleObj>
              </mc:Choice>
              <mc:Fallback>
                <p:oleObj name="Equation" r:id="rId15" imgW="14223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92088" y="4751388"/>
                        <a:ext cx="3059112" cy="574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029500"/>
              </p:ext>
            </p:extLst>
          </p:nvPr>
        </p:nvGraphicFramePr>
        <p:xfrm>
          <a:off x="3463925" y="4778375"/>
          <a:ext cx="3027363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51" name="Equation" r:id="rId17" imgW="1409400" imgH="266400" progId="Equation.DSMT4">
                  <p:embed/>
                </p:oleObj>
              </mc:Choice>
              <mc:Fallback>
                <p:oleObj name="Equation" r:id="rId17" imgW="1409400" imgH="26640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463925" y="4778375"/>
                        <a:ext cx="3027363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95944"/>
              </p:ext>
            </p:extLst>
          </p:nvPr>
        </p:nvGraphicFramePr>
        <p:xfrm>
          <a:off x="6876256" y="4792521"/>
          <a:ext cx="2074862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52" name="Equation" r:id="rId19" imgW="965160" imgH="228600" progId="Equation.DSMT4">
                  <p:embed/>
                </p:oleObj>
              </mc:Choice>
              <mc:Fallback>
                <p:oleObj name="Equation" r:id="rId19" imgW="965160" imgH="228600" progId="Equation.DSMT4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876256" y="4792521"/>
                        <a:ext cx="2074862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62" name="Line 14"/>
          <p:cNvSpPr>
            <a:spLocks noChangeShapeType="1"/>
          </p:cNvSpPr>
          <p:nvPr/>
        </p:nvSpPr>
        <p:spPr bwMode="auto">
          <a:xfrm flipH="1">
            <a:off x="2286000" y="2590800"/>
            <a:ext cx="68580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8066" name="Rectangle 18"/>
          <p:cNvSpPr>
            <a:spLocks noChangeArrowheads="1"/>
          </p:cNvSpPr>
          <p:nvPr/>
        </p:nvSpPr>
        <p:spPr bwMode="auto">
          <a:xfrm>
            <a:off x="4267200" y="4343400"/>
            <a:ext cx="434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被称为 </a:t>
            </a:r>
            <a:r>
              <a:rPr lang="en-US" altLang="zh-CN" sz="2800" b="1" i="1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l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en-US" sz="2800" b="1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阶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勒让德多项式</a:t>
            </a:r>
          </a:p>
        </p:txBody>
      </p:sp>
      <p:sp>
        <p:nvSpPr>
          <p:cNvPr id="258068" name="Rectangle 20"/>
          <p:cNvSpPr>
            <a:spLocks noChangeArrowheads="1"/>
          </p:cNvSpPr>
          <p:nvPr/>
        </p:nvSpPr>
        <p:spPr bwMode="auto">
          <a:xfrm>
            <a:off x="0" y="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若取</a:t>
            </a:r>
          </a:p>
        </p:txBody>
      </p:sp>
      <p:graphicFrame>
        <p:nvGraphicFramePr>
          <p:cNvPr id="258069" name="Object 21"/>
          <p:cNvGraphicFramePr>
            <a:graphicFrameLocks noChangeAspect="1"/>
          </p:cNvGraphicFramePr>
          <p:nvPr/>
        </p:nvGraphicFramePr>
        <p:xfrm>
          <a:off x="1219200" y="76200"/>
          <a:ext cx="1020763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0" name="公式" r:id="rId3" imgW="373415" imgH="144654" progId="Equation.3">
                  <p:embed/>
                </p:oleObj>
              </mc:Choice>
              <mc:Fallback>
                <p:oleObj name="公式" r:id="rId3" imgW="373415" imgH="144654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76200"/>
                        <a:ext cx="1020763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070" name="Rectangle 22"/>
          <p:cNvSpPr>
            <a:spLocks noChangeArrowheads="1"/>
          </p:cNvSpPr>
          <p:nvPr/>
        </p:nvSpPr>
        <p:spPr bwMode="auto">
          <a:xfrm>
            <a:off x="2819400" y="0"/>
            <a:ext cx="3175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则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y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(x)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只到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x</a:t>
            </a:r>
            <a:r>
              <a:rPr lang="en-US" altLang="zh-CN" sz="2800" b="1" i="1" baseline="30000">
                <a:latin typeface="Book Antiqua" panose="02040602050305030304" pitchFamily="18" charset="0"/>
                <a:ea typeface="楷体_GB2312" pitchFamily="49" charset="-122"/>
              </a:rPr>
              <a:t>2n </a:t>
            </a:r>
            <a:r>
              <a:rPr lang="en-US" altLang="zh-CN" sz="2800" b="1" baseline="30000"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项</a:t>
            </a:r>
            <a:endParaRPr lang="zh-CN" altLang="en-US" sz="2800" b="1" baseline="30000"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258072" name="Object 24"/>
          <p:cNvGraphicFramePr>
            <a:graphicFrameLocks noChangeAspect="1"/>
          </p:cNvGraphicFramePr>
          <p:nvPr/>
        </p:nvGraphicFramePr>
        <p:xfrm>
          <a:off x="1905000" y="3581400"/>
          <a:ext cx="98901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1" name="公式" r:id="rId5" imgW="365760" imgH="182833" progId="Equation.3">
                  <p:embed/>
                </p:oleObj>
              </mc:Choice>
              <mc:Fallback>
                <p:oleObj name="公式" r:id="rId5" imgW="365760" imgH="182833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581400"/>
                        <a:ext cx="989013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73" name="Object 25"/>
          <p:cNvGraphicFramePr>
            <a:graphicFrameLocks noChangeAspect="1"/>
          </p:cNvGraphicFramePr>
          <p:nvPr/>
        </p:nvGraphicFramePr>
        <p:xfrm>
          <a:off x="5029200" y="3505200"/>
          <a:ext cx="147002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2" name="公式" r:id="rId7" imgW="556295" imgH="182833" progId="Equation.3">
                  <p:embed/>
                </p:oleObj>
              </mc:Choice>
              <mc:Fallback>
                <p:oleObj name="公式" r:id="rId7" imgW="556295" imgH="182833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505200"/>
                        <a:ext cx="147002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074" name="Rectangle 26"/>
          <p:cNvSpPr>
            <a:spLocks noChangeArrowheads="1"/>
          </p:cNvSpPr>
          <p:nvPr/>
        </p:nvSpPr>
        <p:spPr bwMode="auto">
          <a:xfrm>
            <a:off x="0" y="7620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因为</a:t>
            </a:r>
          </a:p>
        </p:txBody>
      </p:sp>
      <p:graphicFrame>
        <p:nvGraphicFramePr>
          <p:cNvPr id="258075" name="Object 27"/>
          <p:cNvGraphicFramePr>
            <a:graphicFrameLocks noChangeAspect="1"/>
          </p:cNvGraphicFramePr>
          <p:nvPr/>
        </p:nvGraphicFramePr>
        <p:xfrm>
          <a:off x="31750" y="1371600"/>
          <a:ext cx="9112250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3" name="公式" r:id="rId9" imgW="3703533" imgH="388573" progId="Equation.3">
                  <p:embed/>
                </p:oleObj>
              </mc:Choice>
              <mc:Fallback>
                <p:oleObj name="公式" r:id="rId9" imgW="3703533" imgH="388573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" y="1371600"/>
                        <a:ext cx="9112250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076" name="Rectangle 28"/>
          <p:cNvSpPr>
            <a:spLocks noChangeArrowheads="1"/>
          </p:cNvSpPr>
          <p:nvPr/>
        </p:nvSpPr>
        <p:spPr bwMode="auto">
          <a:xfrm>
            <a:off x="228600" y="3581400"/>
            <a:ext cx="1260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但可取</a:t>
            </a:r>
          </a:p>
        </p:txBody>
      </p:sp>
      <p:sp>
        <p:nvSpPr>
          <p:cNvPr id="258077" name="Rectangle 29"/>
          <p:cNvSpPr>
            <a:spLocks noChangeArrowheads="1"/>
          </p:cNvSpPr>
          <p:nvPr/>
        </p:nvSpPr>
        <p:spPr bwMode="auto">
          <a:xfrm>
            <a:off x="0" y="2819400"/>
            <a:ext cx="24431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则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y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1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(x)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仍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发散</a:t>
            </a:r>
          </a:p>
        </p:txBody>
      </p:sp>
      <p:sp>
        <p:nvSpPr>
          <p:cNvPr id="258078" name="AutoShape 30"/>
          <p:cNvSpPr>
            <a:spLocks noChangeArrowheads="1"/>
          </p:cNvSpPr>
          <p:nvPr/>
        </p:nvSpPr>
        <p:spPr bwMode="auto">
          <a:xfrm>
            <a:off x="3810000" y="35814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258079" name="Rectangle 31"/>
          <p:cNvSpPr>
            <a:spLocks noChangeArrowheads="1"/>
          </p:cNvSpPr>
          <p:nvPr/>
        </p:nvSpPr>
        <p:spPr bwMode="auto">
          <a:xfrm>
            <a:off x="228600" y="44196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从而</a:t>
            </a:r>
          </a:p>
        </p:txBody>
      </p:sp>
      <p:graphicFrame>
        <p:nvGraphicFramePr>
          <p:cNvPr id="258080" name="Object 32"/>
          <p:cNvGraphicFramePr>
            <a:graphicFrameLocks noChangeAspect="1"/>
          </p:cNvGraphicFramePr>
          <p:nvPr/>
        </p:nvGraphicFramePr>
        <p:xfrm>
          <a:off x="1752600" y="4343400"/>
          <a:ext cx="18589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4" name="公式" r:id="rId11" imgW="708554" imgH="198104" progId="Equation.3">
                  <p:embed/>
                </p:oleObj>
              </mc:Choice>
              <mc:Fallback>
                <p:oleObj name="公式" r:id="rId11" imgW="708554" imgH="198104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343400"/>
                        <a:ext cx="1858963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081" name="Rectangle 33"/>
          <p:cNvSpPr>
            <a:spLocks noChangeArrowheads="1"/>
          </p:cNvSpPr>
          <p:nvPr/>
        </p:nvSpPr>
        <p:spPr bwMode="auto">
          <a:xfrm>
            <a:off x="304800" y="5578475"/>
            <a:ext cx="8382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将</a:t>
            </a:r>
            <a:r>
              <a:rPr lang="en-US" altLang="zh-CN" sz="2800" b="1" i="1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l </a:t>
            </a:r>
            <a:r>
              <a:rPr lang="zh-CN" altLang="en-US" sz="2800" b="1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限制在 </a:t>
            </a:r>
            <a:r>
              <a:rPr lang="en-US" altLang="zh-CN" sz="2800" b="1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0 </a:t>
            </a:r>
            <a:r>
              <a:rPr lang="zh-CN" altLang="en-US" sz="2800" b="1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或正整数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，使“解在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x=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1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保持有限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”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，称为勒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让德方程的</a:t>
            </a:r>
            <a:r>
              <a:rPr lang="zh-CN" altLang="en-US" sz="2800" b="1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自然边界条件</a:t>
            </a:r>
            <a:endParaRPr lang="zh-CN" altLang="en-US" sz="2800" b="1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258082" name="Line 34"/>
          <p:cNvSpPr>
            <a:spLocks noChangeShapeType="1"/>
          </p:cNvSpPr>
          <p:nvPr/>
        </p:nvSpPr>
        <p:spPr bwMode="auto">
          <a:xfrm flipH="1">
            <a:off x="4038600" y="5029200"/>
            <a:ext cx="51054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34" name="矩形 1"/>
          <p:cNvSpPr>
            <a:spLocks noChangeArrowheads="1"/>
          </p:cNvSpPr>
          <p:nvPr/>
        </p:nvSpPr>
        <p:spPr bwMode="auto">
          <a:xfrm>
            <a:off x="228600" y="5373688"/>
            <a:ext cx="8664575" cy="1295400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ChangeArrowheads="1"/>
          </p:cNvSpPr>
          <p:nvPr/>
        </p:nvSpPr>
        <p:spPr bwMode="auto">
          <a:xfrm>
            <a:off x="250825" y="188913"/>
            <a:ext cx="1989138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本征值问题</a:t>
            </a:r>
          </a:p>
        </p:txBody>
      </p:sp>
      <p:sp>
        <p:nvSpPr>
          <p:cNvPr id="3" name="Rectangle 33"/>
          <p:cNvSpPr>
            <a:spLocks noChangeArrowheads="1"/>
          </p:cNvSpPr>
          <p:nvPr/>
        </p:nvSpPr>
        <p:spPr bwMode="auto">
          <a:xfrm>
            <a:off x="327025" y="1114425"/>
            <a:ext cx="8382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将</a:t>
            </a:r>
            <a:r>
              <a:rPr lang="en-US" altLang="zh-CN" sz="2800" b="1" i="1" dirty="0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l </a:t>
            </a:r>
            <a:r>
              <a:rPr lang="zh-CN" altLang="en-US" sz="2800" b="1" dirty="0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限制在 </a:t>
            </a:r>
            <a:r>
              <a:rPr lang="en-US" altLang="zh-CN" sz="2800" b="1" dirty="0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0 </a:t>
            </a:r>
            <a:r>
              <a:rPr lang="zh-CN" altLang="en-US" sz="2800" b="1" dirty="0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或正整数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，使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”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解在 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x=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1 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保持有限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”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，称为勒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让德方程的</a:t>
            </a:r>
            <a:r>
              <a:rPr lang="zh-CN" altLang="en-US" sz="2800" b="1" dirty="0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自然边界条件</a:t>
            </a:r>
            <a:endParaRPr lang="zh-CN" altLang="en-US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61444" name="矩形 3"/>
          <p:cNvSpPr>
            <a:spLocks noChangeArrowheads="1"/>
          </p:cNvSpPr>
          <p:nvPr/>
        </p:nvSpPr>
        <p:spPr bwMode="auto">
          <a:xfrm>
            <a:off x="250825" y="908050"/>
            <a:ext cx="8664575" cy="1296988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5" name="Rectangle 28"/>
          <p:cNvSpPr>
            <a:spLocks noChangeArrowheads="1"/>
          </p:cNvSpPr>
          <p:nvPr/>
        </p:nvSpPr>
        <p:spPr bwMode="auto">
          <a:xfrm>
            <a:off x="360363" y="2409825"/>
            <a:ext cx="29956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本征值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:    </a:t>
            </a:r>
            <a:r>
              <a:rPr lang="en-US" altLang="zh-CN" sz="2800" b="1" i="1" dirty="0">
                <a:latin typeface="+mn-lt"/>
                <a:ea typeface="楷体_GB2312" pitchFamily="49" charset="-122"/>
                <a:sym typeface="Wingdings" panose="05000000000000000000" pitchFamily="2" charset="2"/>
              </a:rPr>
              <a:t>l(</a:t>
            </a:r>
            <a:r>
              <a:rPr lang="en-US" altLang="zh-CN" sz="2800" b="1" i="1" dirty="0" err="1">
                <a:latin typeface="+mn-lt"/>
                <a:ea typeface="楷体_GB2312" pitchFamily="49" charset="-122"/>
                <a:sym typeface="Wingdings" panose="05000000000000000000" pitchFamily="2" charset="2"/>
              </a:rPr>
              <a:t>l+1</a:t>
            </a:r>
            <a:r>
              <a:rPr lang="en-US" altLang="zh-CN" sz="2800" b="1" i="1" dirty="0">
                <a:latin typeface="+mn-lt"/>
                <a:ea typeface="楷体_GB2312" pitchFamily="49" charset="-122"/>
                <a:sym typeface="Wingdings" panose="05000000000000000000" pitchFamily="2" charset="2"/>
              </a:rPr>
              <a:t>)</a:t>
            </a:r>
            <a:endParaRPr lang="zh-CN" altLang="en-US" sz="2800" b="1" i="1" dirty="0">
              <a:latin typeface="+mn-lt"/>
              <a:ea typeface="楷体_GB2312" pitchFamily="49" charset="-122"/>
            </a:endParaRPr>
          </a:p>
        </p:txBody>
      </p:sp>
      <p:graphicFrame>
        <p:nvGraphicFramePr>
          <p:cNvPr id="6" name="Object 16"/>
          <p:cNvGraphicFramePr>
            <a:graphicFrameLocks noChangeAspect="1"/>
          </p:cNvGraphicFramePr>
          <p:nvPr/>
        </p:nvGraphicFramePr>
        <p:xfrm>
          <a:off x="3635375" y="4797425"/>
          <a:ext cx="4462463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1" name="公式" r:id="rId3" imgW="1821145" imgH="365666" progId="Equation.3">
                  <p:embed/>
                </p:oleObj>
              </mc:Choice>
              <mc:Fallback>
                <p:oleObj name="公式" r:id="rId3" imgW="1821145" imgH="365666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4797425"/>
                        <a:ext cx="4462463" cy="944563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8"/>
          <p:cNvSpPr>
            <a:spLocks noChangeArrowheads="1"/>
          </p:cNvSpPr>
          <p:nvPr/>
        </p:nvSpPr>
        <p:spPr bwMode="auto">
          <a:xfrm>
            <a:off x="539750" y="4941888"/>
            <a:ext cx="2347913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勒让德方程：</a:t>
            </a:r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2349500" y="3006725"/>
            <a:ext cx="136525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lang="en-US" altLang="zh-CN" sz="2800" b="1" i="1" dirty="0">
                <a:latin typeface="+mn-lt"/>
                <a:ea typeface="楷体_GB2312" pitchFamily="49" charset="-122"/>
              </a:rPr>
              <a:t>l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为整数</a:t>
            </a:r>
          </a:p>
        </p:txBody>
      </p:sp>
    </p:spTree>
  </p:cSld>
  <p:clrMapOvr>
    <a:masterClrMapping/>
  </p:clrMapOvr>
  <p:transition>
    <p:rand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ChangeArrowheads="1"/>
          </p:cNvSpPr>
          <p:nvPr/>
        </p:nvSpPr>
        <p:spPr bwMode="auto">
          <a:xfrm>
            <a:off x="11925" y="79594"/>
            <a:ext cx="379142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需要记忆的核心内容：</a:t>
            </a:r>
          </a:p>
        </p:txBody>
      </p:sp>
      <p:graphicFrame>
        <p:nvGraphicFramePr>
          <p:cNvPr id="3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05702"/>
              </p:ext>
            </p:extLst>
          </p:nvPr>
        </p:nvGraphicFramePr>
        <p:xfrm>
          <a:off x="3321592" y="622779"/>
          <a:ext cx="4310063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06" name="公式" r:id="rId3" imgW="1760326" imgH="365666" progId="Equation.3">
                  <p:embed/>
                </p:oleObj>
              </mc:Choice>
              <mc:Fallback>
                <p:oleObj name="公式" r:id="rId3" imgW="1760326" imgH="365666" progId="Equation.3">
                  <p:embed/>
                  <p:pic>
                    <p:nvPicPr>
                      <p:cNvPr id="345118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1592" y="622779"/>
                        <a:ext cx="4310063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2"/>
          <p:cNvSpPr>
            <a:spLocks noChangeArrowheads="1"/>
          </p:cNvSpPr>
          <p:nvPr/>
        </p:nvSpPr>
        <p:spPr bwMode="auto">
          <a:xfrm>
            <a:off x="197392" y="775179"/>
            <a:ext cx="1981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勒让德方程</a:t>
            </a:r>
          </a:p>
        </p:txBody>
      </p:sp>
      <p:graphicFrame>
        <p:nvGraphicFramePr>
          <p:cNvPr id="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197227"/>
              </p:ext>
            </p:extLst>
          </p:nvPr>
        </p:nvGraphicFramePr>
        <p:xfrm>
          <a:off x="3046955" y="1657829"/>
          <a:ext cx="5011737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07" name="公式" r:id="rId5" imgW="2049957" imgH="388573" progId="Equation.3">
                  <p:embed/>
                </p:oleObj>
              </mc:Choice>
              <mc:Fallback>
                <p:oleObj name="公式" r:id="rId5" imgW="2049957" imgH="388573" progId="Equation.3">
                  <p:embed/>
                  <p:pic>
                    <p:nvPicPr>
                      <p:cNvPr id="345122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6955" y="1657829"/>
                        <a:ext cx="5011737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2"/>
          <p:cNvSpPr>
            <a:spLocks noChangeArrowheads="1"/>
          </p:cNvSpPr>
          <p:nvPr/>
        </p:nvSpPr>
        <p:spPr bwMode="auto">
          <a:xfrm>
            <a:off x="197392" y="3118182"/>
            <a:ext cx="46805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截断条件：</a:t>
            </a:r>
            <a:r>
              <a:rPr lang="en-US" altLang="zh-CN" sz="2800" b="1" i="1" dirty="0">
                <a:latin typeface="+mn-lt"/>
                <a:ea typeface="楷体_GB2312" pitchFamily="49" charset="-122"/>
              </a:rPr>
              <a:t>l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为整数</a:t>
            </a:r>
          </a:p>
        </p:txBody>
      </p:sp>
      <p:graphicFrame>
        <p:nvGraphicFramePr>
          <p:cNvPr id="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576639"/>
              </p:ext>
            </p:extLst>
          </p:nvPr>
        </p:nvGraphicFramePr>
        <p:xfrm>
          <a:off x="514892" y="3446564"/>
          <a:ext cx="1663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08" name="公式" r:id="rId7" imgW="563951" imgH="221011" progId="Equation.3">
                  <p:embed/>
                </p:oleObj>
              </mc:Choice>
              <mc:Fallback>
                <p:oleObj name="公式" r:id="rId7" imgW="563951" imgH="221011" progId="Equation.3">
                  <p:embed/>
                  <p:pic>
                    <p:nvPicPr>
                      <p:cNvPr id="40244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92" y="3446564"/>
                        <a:ext cx="16637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607341"/>
              </p:ext>
            </p:extLst>
          </p:nvPr>
        </p:nvGraphicFramePr>
        <p:xfrm>
          <a:off x="528135" y="3955365"/>
          <a:ext cx="1697038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09" name="公式" r:id="rId9" imgW="579262" imgH="205740" progId="Equation.3">
                  <p:embed/>
                </p:oleObj>
              </mc:Choice>
              <mc:Fallback>
                <p:oleObj name="公式" r:id="rId9" imgW="579262" imgH="205740" progId="Equation.3">
                  <p:embed/>
                  <p:pic>
                    <p:nvPicPr>
                      <p:cNvPr id="40244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135" y="3955365"/>
                        <a:ext cx="1697038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154116"/>
              </p:ext>
            </p:extLst>
          </p:nvPr>
        </p:nvGraphicFramePr>
        <p:xfrm>
          <a:off x="429710" y="4518515"/>
          <a:ext cx="3330575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10" name="公式" r:id="rId11" imgW="1135557" imgH="388573" progId="Equation.3">
                  <p:embed/>
                </p:oleObj>
              </mc:Choice>
              <mc:Fallback>
                <p:oleObj name="公式" r:id="rId11" imgW="1135557" imgH="388573" progId="Equation.3">
                  <p:embed/>
                  <p:pic>
                    <p:nvPicPr>
                      <p:cNvPr id="40245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710" y="4518515"/>
                        <a:ext cx="3330575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426891"/>
              </p:ext>
            </p:extLst>
          </p:nvPr>
        </p:nvGraphicFramePr>
        <p:xfrm>
          <a:off x="429710" y="5615064"/>
          <a:ext cx="3590925" cy="117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11" name="公式" r:id="rId13" imgW="1226997" imgH="388573" progId="Equation.3">
                  <p:embed/>
                </p:oleObj>
              </mc:Choice>
              <mc:Fallback>
                <p:oleObj name="公式" r:id="rId13" imgW="1226997" imgH="388573" progId="Equation.3">
                  <p:embed/>
                  <p:pic>
                    <p:nvPicPr>
                      <p:cNvPr id="402451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710" y="5615064"/>
                        <a:ext cx="3590925" cy="1176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968053"/>
              </p:ext>
            </p:extLst>
          </p:nvPr>
        </p:nvGraphicFramePr>
        <p:xfrm>
          <a:off x="4419600" y="4035915"/>
          <a:ext cx="129063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12" name="公式" r:id="rId15" imgW="464855" imgH="167561" progId="Equation.3">
                  <p:embed/>
                </p:oleObj>
              </mc:Choice>
              <mc:Fallback>
                <p:oleObj name="公式" r:id="rId15" imgW="464855" imgH="167561" progId="Equation.3">
                  <p:embed/>
                  <p:pic>
                    <p:nvPicPr>
                      <p:cNvPr id="402453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4035915"/>
                        <a:ext cx="1290637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6668895"/>
              </p:ext>
            </p:extLst>
          </p:nvPr>
        </p:nvGraphicFramePr>
        <p:xfrm>
          <a:off x="4449483" y="4620115"/>
          <a:ext cx="2859088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13" name="公式" r:id="rId17" imgW="1036462" imgH="388573" progId="Equation.3">
                  <p:embed/>
                </p:oleObj>
              </mc:Choice>
              <mc:Fallback>
                <p:oleObj name="公式" r:id="rId17" imgW="1036462" imgH="388573" progId="Equation.3">
                  <p:embed/>
                  <p:pic>
                    <p:nvPicPr>
                      <p:cNvPr id="402454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9483" y="4620115"/>
                        <a:ext cx="2859088" cy="107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017204"/>
              </p:ext>
            </p:extLst>
          </p:nvPr>
        </p:nvGraphicFramePr>
        <p:xfrm>
          <a:off x="4449483" y="5694853"/>
          <a:ext cx="3765550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14" name="公式" r:id="rId19" imgW="1363945" imgH="388573" progId="Equation.3">
                  <p:embed/>
                </p:oleObj>
              </mc:Choice>
              <mc:Fallback>
                <p:oleObj name="公式" r:id="rId19" imgW="1363945" imgH="388573" progId="Equation.3">
                  <p:embed/>
                  <p:pic>
                    <p:nvPicPr>
                      <p:cNvPr id="402455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9483" y="5694853"/>
                        <a:ext cx="3765550" cy="107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32"/>
          <p:cNvSpPr>
            <a:spLocks noChangeArrowheads="1"/>
          </p:cNvSpPr>
          <p:nvPr/>
        </p:nvSpPr>
        <p:spPr bwMode="auto">
          <a:xfrm>
            <a:off x="197392" y="2611198"/>
            <a:ext cx="68948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自然边界条件：在 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x=±1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保持有限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332258" y="2859577"/>
            <a:ext cx="2632230" cy="605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截断为多项式</a:t>
            </a:r>
          </a:p>
        </p:txBody>
      </p:sp>
    </p:spTree>
    <p:extLst>
      <p:ext uri="{BB962C8B-B14F-4D97-AF65-F5344CB8AC3E}">
        <p14:creationId xmlns:p14="http://schemas.microsoft.com/office/powerpoint/2010/main" val="2650801712"/>
      </p:ext>
    </p:extLst>
  </p:cSld>
  <p:clrMapOvr>
    <a:masterClrMapping/>
  </p:clrMapOvr>
  <p:transition>
    <p:random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1560" y="908720"/>
            <a:ext cx="806489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1" kern="100" dirty="0">
                <a:solidFill>
                  <a:srgbClr val="0070C0"/>
                </a:solidFill>
              </a:rPr>
              <a:t>第</a:t>
            </a:r>
            <a:r>
              <a:rPr lang="en-US" altLang="zh-CN" b="1" kern="100" dirty="0">
                <a:solidFill>
                  <a:srgbClr val="0070C0"/>
                </a:solidFill>
              </a:rPr>
              <a:t>190</a:t>
            </a:r>
            <a:r>
              <a:rPr lang="zh-CN" altLang="zh-CN" b="1" kern="100" dirty="0">
                <a:solidFill>
                  <a:srgbClr val="0070C0"/>
                </a:solidFill>
              </a:rPr>
              <a:t>页</a:t>
            </a:r>
            <a:r>
              <a:rPr lang="zh-CN" altLang="zh-CN" b="1" kern="100" dirty="0"/>
              <a:t>（第四版）</a:t>
            </a:r>
            <a:r>
              <a:rPr lang="zh-CN" altLang="zh-CN" b="1" kern="100" dirty="0">
                <a:solidFill>
                  <a:srgbClr val="00B050"/>
                </a:solidFill>
              </a:rPr>
              <a:t> 第</a:t>
            </a:r>
            <a:r>
              <a:rPr lang="en-US" altLang="zh-CN" b="1" kern="100" dirty="0">
                <a:solidFill>
                  <a:srgbClr val="00B050"/>
                </a:solidFill>
              </a:rPr>
              <a:t>172</a:t>
            </a:r>
            <a:r>
              <a:rPr lang="zh-CN" altLang="zh-CN" b="1" kern="100" dirty="0">
                <a:solidFill>
                  <a:srgbClr val="00B050"/>
                </a:solidFill>
              </a:rPr>
              <a:t>页</a:t>
            </a:r>
            <a:r>
              <a:rPr lang="zh-CN" altLang="zh-CN" b="1" kern="100" dirty="0"/>
              <a:t>（第五版）：</a:t>
            </a:r>
            <a:endParaRPr lang="zh-CN" altLang="zh-CN" sz="2000" kern="100" dirty="0"/>
          </a:p>
          <a:p>
            <a:pPr algn="just">
              <a:spcAft>
                <a:spcPts val="0"/>
              </a:spcAft>
            </a:pPr>
            <a:r>
              <a:rPr lang="zh-CN" altLang="zh-CN" kern="100" dirty="0"/>
              <a:t>第</a:t>
            </a:r>
            <a:r>
              <a:rPr lang="en-US" altLang="zh-CN" kern="100" dirty="0"/>
              <a:t>1</a:t>
            </a:r>
            <a:r>
              <a:rPr lang="zh-CN" altLang="zh-CN" kern="100" dirty="0"/>
              <a:t>题，第</a:t>
            </a:r>
            <a:r>
              <a:rPr lang="en-US" altLang="zh-CN" kern="100" dirty="0"/>
              <a:t>3</a:t>
            </a:r>
            <a:r>
              <a:rPr lang="zh-CN" altLang="zh-CN" kern="100" dirty="0"/>
              <a:t>题；</a:t>
            </a:r>
            <a:endParaRPr lang="en-US" altLang="zh-CN" kern="100" dirty="0"/>
          </a:p>
          <a:p>
            <a:pPr algn="just">
              <a:spcAft>
                <a:spcPts val="0"/>
              </a:spcAft>
            </a:pPr>
            <a:endParaRPr lang="en-US" altLang="zh-CN" sz="2000" kern="100" dirty="0"/>
          </a:p>
          <a:p>
            <a:pPr algn="just">
              <a:spcAft>
                <a:spcPts val="0"/>
              </a:spcAft>
            </a:pPr>
            <a:endParaRPr lang="zh-CN" altLang="zh-CN" sz="2000" kern="100" dirty="0"/>
          </a:p>
          <a:p>
            <a:pPr algn="just">
              <a:spcAft>
                <a:spcPts val="0"/>
              </a:spcAft>
            </a:pPr>
            <a:r>
              <a:rPr lang="zh-CN" altLang="zh-CN" b="1" kern="100" dirty="0">
                <a:solidFill>
                  <a:srgbClr val="0070C0"/>
                </a:solidFill>
              </a:rPr>
              <a:t>第</a:t>
            </a:r>
            <a:r>
              <a:rPr lang="en-US" altLang="zh-CN" b="1" kern="100" dirty="0">
                <a:solidFill>
                  <a:srgbClr val="0070C0"/>
                </a:solidFill>
              </a:rPr>
              <a:t>194</a:t>
            </a:r>
            <a:r>
              <a:rPr lang="zh-CN" altLang="zh-CN" b="1" kern="100" dirty="0">
                <a:solidFill>
                  <a:srgbClr val="0070C0"/>
                </a:solidFill>
              </a:rPr>
              <a:t>页</a:t>
            </a:r>
            <a:r>
              <a:rPr lang="zh-CN" altLang="zh-CN" b="1" kern="100" dirty="0"/>
              <a:t>（第四版） </a:t>
            </a:r>
            <a:r>
              <a:rPr lang="zh-CN" altLang="zh-CN" b="1" kern="100" dirty="0">
                <a:solidFill>
                  <a:srgbClr val="00B050"/>
                </a:solidFill>
              </a:rPr>
              <a:t>第</a:t>
            </a:r>
            <a:r>
              <a:rPr lang="en-US" altLang="zh-CN" b="1" kern="100" dirty="0">
                <a:solidFill>
                  <a:srgbClr val="00B050"/>
                </a:solidFill>
              </a:rPr>
              <a:t>176</a:t>
            </a:r>
            <a:r>
              <a:rPr lang="zh-CN" altLang="zh-CN" b="1" kern="100" dirty="0">
                <a:solidFill>
                  <a:srgbClr val="00B050"/>
                </a:solidFill>
              </a:rPr>
              <a:t>页</a:t>
            </a:r>
            <a:r>
              <a:rPr lang="zh-CN" altLang="zh-CN" b="1" kern="100" dirty="0"/>
              <a:t>（第五版）：</a:t>
            </a:r>
            <a:endParaRPr lang="zh-CN" altLang="zh-CN" sz="2000" kern="100" dirty="0"/>
          </a:p>
          <a:p>
            <a:pPr algn="just">
              <a:spcAft>
                <a:spcPts val="0"/>
              </a:spcAft>
            </a:pPr>
            <a:r>
              <a:rPr lang="zh-CN" altLang="zh-CN" kern="100" dirty="0"/>
              <a:t>第</a:t>
            </a:r>
            <a:r>
              <a:rPr lang="en-US" altLang="zh-CN" kern="100" dirty="0"/>
              <a:t>3</a:t>
            </a:r>
            <a:r>
              <a:rPr lang="zh-CN" altLang="zh-CN" kern="100" dirty="0"/>
              <a:t>题，第</a:t>
            </a:r>
            <a:r>
              <a:rPr lang="en-US" altLang="zh-CN" kern="100" dirty="0"/>
              <a:t>4</a:t>
            </a:r>
            <a:r>
              <a:rPr lang="zh-CN" altLang="zh-CN" kern="100" dirty="0"/>
              <a:t>题，第</a:t>
            </a:r>
            <a:r>
              <a:rPr lang="en-US" altLang="zh-CN" kern="100" dirty="0"/>
              <a:t>5</a:t>
            </a:r>
            <a:r>
              <a:rPr lang="zh-CN" altLang="zh-CN" kern="100" dirty="0"/>
              <a:t>题。</a:t>
            </a:r>
            <a:endParaRPr lang="zh-CN" altLang="zh-CN" sz="2000" kern="100" dirty="0"/>
          </a:p>
        </p:txBody>
      </p:sp>
    </p:spTree>
    <p:extLst>
      <p:ext uri="{BB962C8B-B14F-4D97-AF65-F5344CB8AC3E}">
        <p14:creationId xmlns:p14="http://schemas.microsoft.com/office/powerpoint/2010/main" val="3284381236"/>
      </p:ext>
    </p:extLst>
  </p:cSld>
  <p:clrMapOvr>
    <a:masterClrMapping/>
  </p:clrMapOvr>
  <p:transition>
    <p:random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067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1801800" prstMaterial="legacyPlastic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62469" name="Text Box 2053">
            <a:hlinkClick r:id="rId3"/>
          </p:cNvPr>
          <p:cNvSpPr txBox="1">
            <a:spLocks noChangeArrowheads="1"/>
          </p:cNvSpPr>
          <p:nvPr/>
        </p:nvSpPr>
        <p:spPr bwMode="auto">
          <a:xfrm>
            <a:off x="1828800" y="228600"/>
            <a:ext cx="5791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9.4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正则奇点邻域上的级数解法</a:t>
            </a:r>
          </a:p>
        </p:txBody>
      </p:sp>
      <p:graphicFrame>
        <p:nvGraphicFramePr>
          <p:cNvPr id="17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482779"/>
              </p:ext>
            </p:extLst>
          </p:nvPr>
        </p:nvGraphicFramePr>
        <p:xfrm>
          <a:off x="107156" y="5661248"/>
          <a:ext cx="3856948" cy="916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38" name="Equation" r:id="rId4" imgW="1630609" imgH="388573" progId="Equation.DSMT4">
                  <p:embed/>
                </p:oleObj>
              </mc:Choice>
              <mc:Fallback>
                <p:oleObj name="Equation" r:id="rId4" imgW="1630609" imgH="388573" progId="Equation.DSMT4">
                  <p:embed/>
                  <p:pic>
                    <p:nvPicPr>
                      <p:cNvPr id="17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" y="5661248"/>
                        <a:ext cx="3856948" cy="9163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2065"/>
          <p:cNvSpPr>
            <a:spLocks noChangeArrowheads="1"/>
          </p:cNvSpPr>
          <p:nvPr/>
        </p:nvSpPr>
        <p:spPr bwMode="auto">
          <a:xfrm>
            <a:off x="4211960" y="5784432"/>
            <a:ext cx="19880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贝塞尔方程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91587" y="1124744"/>
            <a:ext cx="2167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常点</a:t>
            </a:r>
            <a:r>
              <a:rPr lang="en-US" altLang="zh-CN" dirty="0"/>
              <a:t>or</a:t>
            </a:r>
            <a:r>
              <a:rPr lang="zh-CN" altLang="en-US" dirty="0"/>
              <a:t>奇点</a:t>
            </a:r>
          </a:p>
        </p:txBody>
      </p:sp>
      <p:graphicFrame>
        <p:nvGraphicFramePr>
          <p:cNvPr id="13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035371"/>
              </p:ext>
            </p:extLst>
          </p:nvPr>
        </p:nvGraphicFramePr>
        <p:xfrm>
          <a:off x="323528" y="1686420"/>
          <a:ext cx="5445125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39" name="公式" r:id="rId6" imgW="1661231" imgH="388573" progId="Equation.3">
                  <p:embed/>
                </p:oleObj>
              </mc:Choice>
              <mc:Fallback>
                <p:oleObj name="公式" r:id="rId6" imgW="1661231" imgH="388573" progId="Equation.3">
                  <p:embed/>
                  <p:pic>
                    <p:nvPicPr>
                      <p:cNvPr id="32974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1686420"/>
                        <a:ext cx="5445125" cy="127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1"/>
          <p:cNvSpPr>
            <a:spLocks noChangeArrowheads="1"/>
          </p:cNvSpPr>
          <p:nvPr/>
        </p:nvSpPr>
        <p:spPr bwMode="auto">
          <a:xfrm>
            <a:off x="107156" y="3002158"/>
            <a:ext cx="8847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若 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p(z)</a:t>
            </a:r>
            <a:r>
              <a:rPr lang="zh-CN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和 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q(z)</a:t>
            </a:r>
            <a:r>
              <a:rPr lang="zh-CN" altLang="en-US" sz="2800" b="1" i="1" dirty="0">
                <a:latin typeface="Book Antiqua" panose="02040602050305030304" pitchFamily="18" charset="0"/>
                <a:ea typeface="楷体_GB2312" pitchFamily="49" charset="-122"/>
              </a:rPr>
              <a:t>在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 点</a:t>
            </a:r>
            <a:r>
              <a:rPr lang="en-US" altLang="zh-CN" sz="2800" b="1" i="1" dirty="0" err="1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i="1" baseline="-25000" dirty="0" err="1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en-US" altLang="zh-CN" sz="2800" b="1" i="1" baseline="-25000" dirty="0"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的邻域内解析，</a:t>
            </a:r>
            <a:r>
              <a:rPr lang="en-US" altLang="zh-CN" sz="2800" b="1" i="1" dirty="0" err="1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i="1" baseline="-25000" dirty="0" err="1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en-US" altLang="zh-CN" sz="2800" b="1" i="1" baseline="-25000" dirty="0"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en-US" sz="2800" b="1" i="1" dirty="0">
                <a:latin typeface="Book Antiqua" panose="02040602050305030304" pitchFamily="18" charset="0"/>
                <a:ea typeface="楷体_GB2312" pitchFamily="49" charset="-122"/>
              </a:rPr>
              <a:t>称为方程的</a:t>
            </a:r>
            <a:r>
              <a:rPr lang="zh-CN" altLang="en-US" sz="2800" b="1" i="1" dirty="0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常点</a:t>
            </a:r>
            <a:endParaRPr lang="zh-CN" altLang="en-US" sz="2800" b="1" i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15" name="Rectangle 22"/>
          <p:cNvSpPr>
            <a:spLocks noChangeArrowheads="1"/>
          </p:cNvSpPr>
          <p:nvPr/>
        </p:nvSpPr>
        <p:spPr bwMode="auto">
          <a:xfrm>
            <a:off x="107156" y="3611758"/>
            <a:ext cx="73517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若 </a:t>
            </a:r>
            <a:r>
              <a:rPr lang="en-US" altLang="zh-CN" sz="2800" b="1" i="1" dirty="0" err="1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i="1" baseline="-25000" dirty="0" err="1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是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p(z)</a:t>
            </a:r>
            <a:r>
              <a:rPr lang="zh-CN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和 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q(z)</a:t>
            </a:r>
            <a:r>
              <a:rPr lang="zh-CN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的奇点，</a:t>
            </a:r>
            <a:r>
              <a:rPr lang="en-US" altLang="zh-CN" sz="2800" b="1" i="1" dirty="0" err="1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i="1" baseline="-25000" dirty="0" err="1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en-US" altLang="zh-CN" sz="2800" b="1" i="1" baseline="-25000" dirty="0"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en-US" sz="2800" b="1" i="1" dirty="0">
                <a:latin typeface="Book Antiqua" panose="02040602050305030304" pitchFamily="18" charset="0"/>
                <a:ea typeface="楷体_GB2312" pitchFamily="49" charset="-122"/>
              </a:rPr>
              <a:t>称为方程的</a:t>
            </a:r>
            <a:r>
              <a:rPr lang="zh-CN" altLang="en-US" sz="2800" b="1" i="1" dirty="0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奇点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256168" y="5738807"/>
            <a:ext cx="2664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x=0</a:t>
            </a:r>
            <a:r>
              <a:rPr lang="zh-CN" altLang="en-US" dirty="0"/>
              <a:t>为奇点</a:t>
            </a:r>
          </a:p>
        </p:txBody>
      </p:sp>
      <p:graphicFrame>
        <p:nvGraphicFramePr>
          <p:cNvPr id="18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136164"/>
              </p:ext>
            </p:extLst>
          </p:nvPr>
        </p:nvGraphicFramePr>
        <p:xfrm>
          <a:off x="107156" y="4329643"/>
          <a:ext cx="449262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40" name="公式" r:id="rId8" imgW="1836455" imgH="388573" progId="Equation.3">
                  <p:embed/>
                </p:oleObj>
              </mc:Choice>
              <mc:Fallback>
                <p:oleObj name="公式" r:id="rId8" imgW="1836455" imgH="388573" progId="Equation.3">
                  <p:embed/>
                  <p:pic>
                    <p:nvPicPr>
                      <p:cNvPr id="345124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" y="4329643"/>
                        <a:ext cx="4492625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065"/>
          <p:cNvSpPr>
            <a:spLocks noChangeArrowheads="1"/>
          </p:cNvSpPr>
          <p:nvPr/>
        </p:nvSpPr>
        <p:spPr bwMode="auto">
          <a:xfrm>
            <a:off x="4662031" y="4589748"/>
            <a:ext cx="19880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勒让德方程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978268" y="1441164"/>
            <a:ext cx="4204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注意二阶项前系数为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6643646" y="4327936"/>
            <a:ext cx="2664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x=0</a:t>
            </a:r>
            <a:r>
              <a:rPr lang="zh-CN" altLang="en-US" dirty="0"/>
              <a:t>为常点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467461" y="5076473"/>
            <a:ext cx="2664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x=±1</a:t>
            </a:r>
            <a:r>
              <a:rPr lang="zh-CN" altLang="en-US" dirty="0"/>
              <a:t>为奇点</a:t>
            </a:r>
          </a:p>
        </p:txBody>
      </p:sp>
      <p:sp>
        <p:nvSpPr>
          <p:cNvPr id="8" name="矩形 7"/>
          <p:cNvSpPr/>
          <p:nvPr/>
        </p:nvSpPr>
        <p:spPr>
          <a:xfrm>
            <a:off x="8229208" y="5584377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65530074"/>
      </p:ext>
    </p:extLst>
  </p:cSld>
  <p:clrMapOvr>
    <a:masterClrMapping/>
  </p:clrMapOvr>
  <p:transition>
    <p:rand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079"/>
          <p:cNvSpPr>
            <a:spLocks noChangeArrowheads="1"/>
          </p:cNvSpPr>
          <p:nvPr/>
        </p:nvSpPr>
        <p:spPr bwMode="auto">
          <a:xfrm>
            <a:off x="0" y="2530922"/>
            <a:ext cx="91168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1" hangingPunct="1"/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考虑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p(z)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以</a:t>
            </a:r>
            <a:r>
              <a:rPr lang="en-US" altLang="zh-CN" sz="2800" b="1" dirty="0" err="1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baseline="-25000" dirty="0" err="1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为不高于一阶极点，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q(z)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以</a:t>
            </a:r>
            <a:r>
              <a:rPr lang="en-US" altLang="zh-CN" sz="2800" b="1" dirty="0" err="1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baseline="-25000" dirty="0" err="1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为不高于二阶极点，则</a:t>
            </a:r>
          </a:p>
        </p:txBody>
      </p:sp>
      <p:graphicFrame>
        <p:nvGraphicFramePr>
          <p:cNvPr id="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7624054"/>
              </p:ext>
            </p:extLst>
          </p:nvPr>
        </p:nvGraphicFramePr>
        <p:xfrm>
          <a:off x="16740" y="479"/>
          <a:ext cx="3361451" cy="785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72" name="公式" r:id="rId3" imgW="1661231" imgH="388573" progId="Equation.3">
                  <p:embed/>
                </p:oleObj>
              </mc:Choice>
              <mc:Fallback>
                <p:oleObj name="公式" r:id="rId3" imgW="1661231" imgH="388573" progId="Equation.3">
                  <p:embed/>
                  <p:pic>
                    <p:nvPicPr>
                      <p:cNvPr id="13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40" y="479"/>
                        <a:ext cx="3361451" cy="7859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2"/>
          <p:cNvSpPr>
            <a:spLocks noChangeArrowheads="1"/>
          </p:cNvSpPr>
          <p:nvPr/>
        </p:nvSpPr>
        <p:spPr bwMode="auto">
          <a:xfrm>
            <a:off x="16740" y="790388"/>
            <a:ext cx="73517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若 </a:t>
            </a:r>
            <a:r>
              <a:rPr lang="en-US" altLang="zh-CN" sz="2800" b="1" i="1" dirty="0" err="1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i="1" baseline="-25000" dirty="0" err="1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是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p(z)</a:t>
            </a:r>
            <a:r>
              <a:rPr lang="zh-CN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和 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q(z)</a:t>
            </a:r>
            <a:r>
              <a:rPr lang="zh-CN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的奇点，</a:t>
            </a:r>
            <a:r>
              <a:rPr lang="en-US" altLang="zh-CN" sz="2800" b="1" i="1" dirty="0" err="1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i="1" baseline="-25000" dirty="0" err="1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en-US" altLang="zh-CN" sz="2800" b="1" i="1" baseline="-25000" dirty="0"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en-US" sz="2800" b="1" i="1" dirty="0">
                <a:latin typeface="Book Antiqua" panose="02040602050305030304" pitchFamily="18" charset="0"/>
                <a:ea typeface="楷体_GB2312" pitchFamily="49" charset="-122"/>
              </a:rPr>
              <a:t>称为方程的</a:t>
            </a:r>
            <a:r>
              <a:rPr lang="zh-CN" altLang="en-US" sz="2800" b="1" i="1" dirty="0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奇点</a:t>
            </a:r>
          </a:p>
        </p:txBody>
      </p:sp>
      <p:graphicFrame>
        <p:nvGraphicFramePr>
          <p:cNvPr id="4" name="Object 30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417413"/>
              </p:ext>
            </p:extLst>
          </p:nvPr>
        </p:nvGraphicFramePr>
        <p:xfrm>
          <a:off x="1596356" y="2903215"/>
          <a:ext cx="2259012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73" name="Equation" r:id="rId5" imgW="774360" imgH="228600" progId="Equation.DSMT4">
                  <p:embed/>
                </p:oleObj>
              </mc:Choice>
              <mc:Fallback>
                <p:oleObj name="Equation" r:id="rId5" imgW="774360" imgH="228600" progId="Equation.DSMT4">
                  <p:embed/>
                  <p:pic>
                    <p:nvPicPr>
                      <p:cNvPr id="353284" name="Object 30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6356" y="2903215"/>
                        <a:ext cx="2259012" cy="68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0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880372"/>
              </p:ext>
            </p:extLst>
          </p:nvPr>
        </p:nvGraphicFramePr>
        <p:xfrm>
          <a:off x="3948729" y="2900733"/>
          <a:ext cx="23685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74" name="Equation" r:id="rId7" imgW="812520" imgH="241200" progId="Equation.DSMT4">
                  <p:embed/>
                </p:oleObj>
              </mc:Choice>
              <mc:Fallback>
                <p:oleObj name="Equation" r:id="rId7" imgW="812520" imgH="241200" progId="Equation.DSMT4">
                  <p:embed/>
                  <p:pic>
                    <p:nvPicPr>
                      <p:cNvPr id="353286" name="Object 30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8729" y="2900733"/>
                        <a:ext cx="236855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360341" y="2938526"/>
            <a:ext cx="100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解析</a:t>
            </a:r>
          </a:p>
        </p:txBody>
      </p:sp>
      <p:sp>
        <p:nvSpPr>
          <p:cNvPr id="8" name="Rectangle 22"/>
          <p:cNvSpPr>
            <a:spLocks noChangeArrowheads="1"/>
          </p:cNvSpPr>
          <p:nvPr/>
        </p:nvSpPr>
        <p:spPr bwMode="auto">
          <a:xfrm>
            <a:off x="107504" y="3514694"/>
            <a:ext cx="342914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 err="1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baseline="-25000" dirty="0" err="1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en-US" altLang="zh-CN" sz="2800" b="1" baseline="-25000" dirty="0"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为方程的</a:t>
            </a:r>
            <a:r>
              <a:rPr lang="zh-CN" altLang="en-US" sz="2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ook Antiqua" panose="02040602050305030304" pitchFamily="18" charset="0"/>
                <a:ea typeface="楷体_GB2312" pitchFamily="49" charset="-122"/>
              </a:rPr>
              <a:t>正则</a:t>
            </a:r>
            <a:r>
              <a:rPr lang="zh-CN" altLang="en-US" sz="2800" b="1" dirty="0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奇点</a:t>
            </a:r>
          </a:p>
        </p:txBody>
      </p:sp>
      <p:sp>
        <p:nvSpPr>
          <p:cNvPr id="9" name="Rectangle 22"/>
          <p:cNvSpPr>
            <a:spLocks noChangeArrowheads="1"/>
          </p:cNvSpPr>
          <p:nvPr/>
        </p:nvSpPr>
        <p:spPr bwMode="auto">
          <a:xfrm>
            <a:off x="303910" y="4171185"/>
            <a:ext cx="27093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对于</a:t>
            </a:r>
            <a:r>
              <a:rPr lang="zh-CN" altLang="en-US" sz="2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ook Antiqua" panose="02040602050305030304" pitchFamily="18" charset="0"/>
                <a:ea typeface="楷体_GB2312" pitchFamily="49" charset="-122"/>
              </a:rPr>
              <a:t>正则</a:t>
            </a:r>
            <a:r>
              <a:rPr lang="zh-CN" altLang="en-US" sz="2800" b="1" dirty="0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奇点，</a:t>
            </a:r>
          </a:p>
        </p:txBody>
      </p:sp>
      <p:graphicFrame>
        <p:nvGraphicFramePr>
          <p:cNvPr id="10" name="Object 30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728975"/>
              </p:ext>
            </p:extLst>
          </p:nvPr>
        </p:nvGraphicFramePr>
        <p:xfrm>
          <a:off x="1164016" y="4729162"/>
          <a:ext cx="3810000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75" name="公式" r:id="rId9" imgW="1498320" imgH="431640" progId="Equation.3">
                  <p:embed/>
                </p:oleObj>
              </mc:Choice>
              <mc:Fallback>
                <p:oleObj name="公式" r:id="rId9" imgW="1498320" imgH="431640" progId="Equation.3">
                  <p:embed/>
                  <p:pic>
                    <p:nvPicPr>
                      <p:cNvPr id="353296" name="Object 30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4016" y="4729162"/>
                        <a:ext cx="3810000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0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677356"/>
              </p:ext>
            </p:extLst>
          </p:nvPr>
        </p:nvGraphicFramePr>
        <p:xfrm>
          <a:off x="5220072" y="4626714"/>
          <a:ext cx="3778250" cy="1290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76" name="公式" r:id="rId11" imgW="1511280" imgH="431640" progId="Equation.3">
                  <p:embed/>
                </p:oleObj>
              </mc:Choice>
              <mc:Fallback>
                <p:oleObj name="公式" r:id="rId11" imgW="1511280" imgH="431640" progId="Equation.3">
                  <p:embed/>
                  <p:pic>
                    <p:nvPicPr>
                      <p:cNvPr id="353297" name="Object 30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0072" y="4626714"/>
                        <a:ext cx="3778250" cy="1290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0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377286"/>
              </p:ext>
            </p:extLst>
          </p:nvPr>
        </p:nvGraphicFramePr>
        <p:xfrm>
          <a:off x="1223002" y="5619823"/>
          <a:ext cx="7277100" cy="1290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77" name="公式" r:id="rId13" imgW="2654280" imgH="431640" progId="Equation.3">
                  <p:embed/>
                </p:oleObj>
              </mc:Choice>
              <mc:Fallback>
                <p:oleObj name="公式" r:id="rId13" imgW="2654280" imgH="431640" progId="Equation.3">
                  <p:embed/>
                  <p:pic>
                    <p:nvPicPr>
                      <p:cNvPr id="353298" name="Object 30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002" y="5619823"/>
                        <a:ext cx="7277100" cy="1290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3091"/>
          <p:cNvSpPr>
            <a:spLocks noChangeArrowheads="1"/>
          </p:cNvSpPr>
          <p:nvPr/>
        </p:nvSpPr>
        <p:spPr bwMode="auto">
          <a:xfrm>
            <a:off x="485277" y="5179478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有</a:t>
            </a:r>
          </a:p>
        </p:txBody>
      </p:sp>
      <p:sp>
        <p:nvSpPr>
          <p:cNvPr id="14" name="Rectangle 3092"/>
          <p:cNvSpPr>
            <a:spLocks noChangeArrowheads="1"/>
          </p:cNvSpPr>
          <p:nvPr/>
        </p:nvSpPr>
        <p:spPr bwMode="auto">
          <a:xfrm>
            <a:off x="544263" y="6027034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或</a:t>
            </a:r>
          </a:p>
        </p:txBody>
      </p:sp>
      <p:sp>
        <p:nvSpPr>
          <p:cNvPr id="15" name="右箭头 14"/>
          <p:cNvSpPr/>
          <p:nvPr/>
        </p:nvSpPr>
        <p:spPr bwMode="auto">
          <a:xfrm>
            <a:off x="3292687" y="4381511"/>
            <a:ext cx="1125362" cy="22004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511009" y="4135551"/>
            <a:ext cx="4207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有限项的负幂次</a:t>
            </a:r>
          </a:p>
        </p:txBody>
      </p:sp>
      <p:graphicFrame>
        <p:nvGraphicFramePr>
          <p:cNvPr id="17" name="Object 20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9982185"/>
              </p:ext>
            </p:extLst>
          </p:nvPr>
        </p:nvGraphicFramePr>
        <p:xfrm>
          <a:off x="107504" y="1156439"/>
          <a:ext cx="2905802" cy="967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78" name="公式" r:id="rId15" imgW="1523880" imgH="431640" progId="Equation.3">
                  <p:embed/>
                </p:oleObj>
              </mc:Choice>
              <mc:Fallback>
                <p:oleObj name="公式" r:id="rId15" imgW="1523880" imgH="431640" progId="Equation.3">
                  <p:embed/>
                  <p:pic>
                    <p:nvPicPr>
                      <p:cNvPr id="352269" name="Object 20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1156439"/>
                        <a:ext cx="2905802" cy="9678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0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829618"/>
              </p:ext>
            </p:extLst>
          </p:nvPr>
        </p:nvGraphicFramePr>
        <p:xfrm>
          <a:off x="3310127" y="1214448"/>
          <a:ext cx="2592288" cy="870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79" name="公式" r:id="rId17" imgW="1536480" imgH="431640" progId="Equation.3">
                  <p:embed/>
                </p:oleObj>
              </mc:Choice>
              <mc:Fallback>
                <p:oleObj name="公式" r:id="rId17" imgW="1536480" imgH="431640" progId="Equation.3">
                  <p:embed/>
                  <p:pic>
                    <p:nvPicPr>
                      <p:cNvPr id="352270" name="Object 20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0127" y="1214448"/>
                        <a:ext cx="2592288" cy="8708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063"/>
          <p:cNvSpPr>
            <a:spLocks noChangeArrowheads="1"/>
          </p:cNvSpPr>
          <p:nvPr/>
        </p:nvSpPr>
        <p:spPr bwMode="auto">
          <a:xfrm>
            <a:off x="157023" y="1971184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zh-CN" altLang="en-US" sz="2800" b="1" i="1" dirty="0">
                <a:latin typeface="Book Antiqua" panose="02040602050305030304" pitchFamily="18" charset="0"/>
                <a:ea typeface="楷体_GB2312" pitchFamily="49" charset="-122"/>
              </a:rPr>
              <a:t>或</a:t>
            </a:r>
          </a:p>
        </p:txBody>
      </p:sp>
      <p:graphicFrame>
        <p:nvGraphicFramePr>
          <p:cNvPr id="20" name="Object 20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2278381"/>
              </p:ext>
            </p:extLst>
          </p:nvPr>
        </p:nvGraphicFramePr>
        <p:xfrm>
          <a:off x="670498" y="1796582"/>
          <a:ext cx="4520382" cy="870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80" name="公式" r:id="rId19" imgW="2679480" imgH="431640" progId="Equation.3">
                  <p:embed/>
                </p:oleObj>
              </mc:Choice>
              <mc:Fallback>
                <p:oleObj name="公式" r:id="rId19" imgW="2679480" imgH="431640" progId="Equation.3">
                  <p:embed/>
                  <p:pic>
                    <p:nvPicPr>
                      <p:cNvPr id="352272" name="Object 20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498" y="1796582"/>
                        <a:ext cx="4520382" cy="8708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椭圆 20"/>
          <p:cNvSpPr/>
          <p:nvPr/>
        </p:nvSpPr>
        <p:spPr bwMode="auto">
          <a:xfrm>
            <a:off x="2725862" y="1309501"/>
            <a:ext cx="477986" cy="330841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447023" y="1591934"/>
            <a:ext cx="227191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正则奇点</a:t>
            </a:r>
          </a:p>
        </p:txBody>
      </p:sp>
      <p:sp>
        <p:nvSpPr>
          <p:cNvPr id="23" name="椭圆 22"/>
          <p:cNvSpPr/>
          <p:nvPr/>
        </p:nvSpPr>
        <p:spPr bwMode="auto">
          <a:xfrm>
            <a:off x="1049007" y="1827463"/>
            <a:ext cx="477986" cy="330841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189282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  <p:bldP spid="13" grpId="0" build="p" autoUpdateAnimBg="0"/>
      <p:bldP spid="14" grpId="0" build="p" autoUpdateAnimBg="0"/>
      <p:bldP spid="19" grpId="0" build="p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2895972"/>
              </p:ext>
            </p:extLst>
          </p:nvPr>
        </p:nvGraphicFramePr>
        <p:xfrm>
          <a:off x="179388" y="1268413"/>
          <a:ext cx="3857625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03" name="Equation" r:id="rId3" imgW="1630609" imgH="388573" progId="Equation.DSMT4">
                  <p:embed/>
                </p:oleObj>
              </mc:Choice>
              <mc:Fallback>
                <p:oleObj name="Equation" r:id="rId3" imgW="1630609" imgH="388573" progId="Equation.DSMT4">
                  <p:embed/>
                  <p:pic>
                    <p:nvPicPr>
                      <p:cNvPr id="17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268413"/>
                        <a:ext cx="3857625" cy="91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065"/>
          <p:cNvSpPr>
            <a:spLocks noChangeArrowheads="1"/>
          </p:cNvSpPr>
          <p:nvPr/>
        </p:nvSpPr>
        <p:spPr bwMode="auto">
          <a:xfrm>
            <a:off x="4211960" y="1412776"/>
            <a:ext cx="19880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贝塞尔方程</a:t>
            </a:r>
          </a:p>
        </p:txBody>
      </p:sp>
      <p:sp>
        <p:nvSpPr>
          <p:cNvPr id="4" name="Rectangle 22"/>
          <p:cNvSpPr>
            <a:spLocks noChangeArrowheads="1"/>
          </p:cNvSpPr>
          <p:nvPr/>
        </p:nvSpPr>
        <p:spPr bwMode="auto">
          <a:xfrm>
            <a:off x="190548" y="340805"/>
            <a:ext cx="379142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Book Antiqua" panose="02040602050305030304" pitchFamily="18" charset="0"/>
                <a:ea typeface="楷体_GB2312" pitchFamily="49" charset="-122"/>
              </a:rPr>
              <a:t>物理中正则</a:t>
            </a:r>
            <a:r>
              <a:rPr lang="zh-CN" altLang="en-US" sz="2800" b="1" dirty="0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奇点的例子</a:t>
            </a:r>
          </a:p>
        </p:txBody>
      </p:sp>
      <p:graphicFrame>
        <p:nvGraphicFramePr>
          <p:cNvPr id="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058401"/>
              </p:ext>
            </p:extLst>
          </p:nvPr>
        </p:nvGraphicFramePr>
        <p:xfrm>
          <a:off x="184735" y="2348880"/>
          <a:ext cx="3546475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04" name="Equation" r:id="rId5" imgW="1498320" imgH="419040" progId="Equation.DSMT4">
                  <p:embed/>
                </p:oleObj>
              </mc:Choice>
              <mc:Fallback>
                <p:oleObj name="Equation" r:id="rId5" imgW="1498320" imgH="419040" progId="Equation.DSMT4">
                  <p:embed/>
                  <p:pic>
                    <p:nvPicPr>
                      <p:cNvPr id="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35" y="2348880"/>
                        <a:ext cx="3546475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065"/>
          <p:cNvSpPr>
            <a:spLocks noChangeArrowheads="1"/>
          </p:cNvSpPr>
          <p:nvPr/>
        </p:nvSpPr>
        <p:spPr bwMode="auto">
          <a:xfrm>
            <a:off x="4283968" y="2580982"/>
            <a:ext cx="19880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拉盖尔方程</a:t>
            </a:r>
          </a:p>
        </p:txBody>
      </p:sp>
      <p:graphicFrame>
        <p:nvGraphicFramePr>
          <p:cNvPr id="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7454465"/>
              </p:ext>
            </p:extLst>
          </p:nvPr>
        </p:nvGraphicFramePr>
        <p:xfrm>
          <a:off x="69850" y="3716338"/>
          <a:ext cx="3667125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05" name="Equation" r:id="rId7" imgW="1549080" imgH="419040" progId="Equation.DSMT4">
                  <p:embed/>
                </p:oleObj>
              </mc:Choice>
              <mc:Fallback>
                <p:oleObj name="Equation" r:id="rId7" imgW="1549080" imgH="419040" progId="Equation.DSMT4">
                  <p:embed/>
                  <p:pic>
                    <p:nvPicPr>
                      <p:cNvPr id="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50" y="3716338"/>
                        <a:ext cx="3667125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065"/>
          <p:cNvSpPr>
            <a:spLocks noChangeArrowheads="1"/>
          </p:cNvSpPr>
          <p:nvPr/>
        </p:nvSpPr>
        <p:spPr bwMode="auto">
          <a:xfrm>
            <a:off x="4037013" y="3948440"/>
            <a:ext cx="27093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合流超几何方程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388" y="5277467"/>
            <a:ext cx="4290432" cy="541067"/>
          </a:xfrm>
          <a:prstGeom prst="rect">
            <a:avLst/>
          </a:prstGeom>
        </p:spPr>
      </p:pic>
      <p:sp>
        <p:nvSpPr>
          <p:cNvPr id="11" name="Rectangle 2065"/>
          <p:cNvSpPr>
            <a:spLocks noChangeArrowheads="1"/>
          </p:cNvSpPr>
          <p:nvPr/>
        </p:nvSpPr>
        <p:spPr bwMode="auto">
          <a:xfrm>
            <a:off x="4644007" y="5319701"/>
            <a:ext cx="19880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超几何方程</a:t>
            </a:r>
          </a:p>
        </p:txBody>
      </p:sp>
      <p:sp>
        <p:nvSpPr>
          <p:cNvPr id="13" name="上箭头 12"/>
          <p:cNvSpPr/>
          <p:nvPr/>
        </p:nvSpPr>
        <p:spPr bwMode="auto">
          <a:xfrm>
            <a:off x="5250384" y="4489472"/>
            <a:ext cx="374130" cy="757540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右大括号 13"/>
          <p:cNvSpPr/>
          <p:nvPr/>
        </p:nvSpPr>
        <p:spPr bwMode="auto">
          <a:xfrm>
            <a:off x="6765187" y="2699372"/>
            <a:ext cx="417291" cy="1708544"/>
          </a:xfrm>
          <a:prstGeom prst="rightBrace">
            <a:avLst>
              <a:gd name="adj1" fmla="val 54908"/>
              <a:gd name="adj2" fmla="val 4146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216181" y="2835713"/>
            <a:ext cx="15121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氢原子波函数</a:t>
            </a:r>
          </a:p>
        </p:txBody>
      </p:sp>
      <p:sp>
        <p:nvSpPr>
          <p:cNvPr id="16" name="矩形 15"/>
          <p:cNvSpPr/>
          <p:nvPr/>
        </p:nvSpPr>
        <p:spPr>
          <a:xfrm>
            <a:off x="179388" y="6188618"/>
            <a:ext cx="86227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zhuanlan.zhihu.com</a:t>
            </a:r>
            <a:r>
              <a:rPr lang="en-US" altLang="zh-CN" dirty="0"/>
              <a:t>/p/146296439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3466911"/>
      </p:ext>
    </p:extLst>
  </p:cSld>
  <p:clrMapOvr>
    <a:masterClrMapping/>
  </p:clrMapOvr>
  <p:transition>
    <p:random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067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1801800" prstMaterial="legacyPlastic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62469" name="Text Box 2053">
            <a:hlinkClick r:id="rId3"/>
          </p:cNvPr>
          <p:cNvSpPr txBox="1">
            <a:spLocks noChangeArrowheads="1"/>
          </p:cNvSpPr>
          <p:nvPr/>
        </p:nvSpPr>
        <p:spPr bwMode="auto">
          <a:xfrm>
            <a:off x="1828800" y="228600"/>
            <a:ext cx="5791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9.4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正则奇点邻域上的级数解法</a:t>
            </a:r>
          </a:p>
        </p:txBody>
      </p:sp>
      <p:sp>
        <p:nvSpPr>
          <p:cNvPr id="352273" name="Rectangle 2065"/>
          <p:cNvSpPr>
            <a:spLocks noChangeArrowheads="1"/>
          </p:cNvSpPr>
          <p:nvPr/>
        </p:nvSpPr>
        <p:spPr bwMode="auto">
          <a:xfrm>
            <a:off x="211625" y="917562"/>
            <a:ext cx="45127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正则奇点邻域上的级数解：</a:t>
            </a:r>
          </a:p>
        </p:txBody>
      </p:sp>
      <p:graphicFrame>
        <p:nvGraphicFramePr>
          <p:cNvPr id="17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766385"/>
              </p:ext>
            </p:extLst>
          </p:nvPr>
        </p:nvGraphicFramePr>
        <p:xfrm>
          <a:off x="4724400" y="773339"/>
          <a:ext cx="3856948" cy="916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58" name="Equation" r:id="rId4" imgW="1630609" imgH="388573" progId="Equation.DSMT4">
                  <p:embed/>
                </p:oleObj>
              </mc:Choice>
              <mc:Fallback>
                <p:oleObj name="Equation" r:id="rId4" imgW="1630609" imgH="388573" progId="Equation.DSMT4">
                  <p:embed/>
                  <p:pic>
                    <p:nvPicPr>
                      <p:cNvPr id="35534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773339"/>
                        <a:ext cx="3856948" cy="9163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078395"/>
              </p:ext>
            </p:extLst>
          </p:nvPr>
        </p:nvGraphicFramePr>
        <p:xfrm>
          <a:off x="179512" y="2708920"/>
          <a:ext cx="2252581" cy="1143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59" name="Equation" r:id="rId6" imgW="850680" imgH="431640" progId="Equation.DSMT4">
                  <p:embed/>
                </p:oleObj>
              </mc:Choice>
              <mc:Fallback>
                <p:oleObj name="Equation" r:id="rId6" imgW="8506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9512" y="2708920"/>
                        <a:ext cx="2252581" cy="11431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480218"/>
              </p:ext>
            </p:extLst>
          </p:nvPr>
        </p:nvGraphicFramePr>
        <p:xfrm>
          <a:off x="407988" y="3716338"/>
          <a:ext cx="4922837" cy="291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60" name="Equation" r:id="rId8" imgW="2247840" imgH="1333440" progId="Equation.DSMT4">
                  <p:embed/>
                </p:oleObj>
              </mc:Choice>
              <mc:Fallback>
                <p:oleObj name="Equation" r:id="rId8" imgW="2247840" imgH="133344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7988" y="3716338"/>
                        <a:ext cx="4922837" cy="291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065"/>
          <p:cNvSpPr>
            <a:spLocks noChangeArrowheads="1"/>
          </p:cNvSpPr>
          <p:nvPr/>
        </p:nvSpPr>
        <p:spPr bwMode="auto">
          <a:xfrm>
            <a:off x="107504" y="2317297"/>
            <a:ext cx="722024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x=0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是贝塞尔方程的正则奇点，在正则奇点下</a:t>
            </a:r>
          </a:p>
        </p:txBody>
      </p:sp>
      <p:sp>
        <p:nvSpPr>
          <p:cNvPr id="3" name="椭圆 2"/>
          <p:cNvSpPr/>
          <p:nvPr/>
        </p:nvSpPr>
        <p:spPr bwMode="auto">
          <a:xfrm>
            <a:off x="2051720" y="2924944"/>
            <a:ext cx="576064" cy="432048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Rectangle 2065"/>
          <p:cNvSpPr>
            <a:spLocks noChangeArrowheads="1"/>
          </p:cNvSpPr>
          <p:nvPr/>
        </p:nvSpPr>
        <p:spPr bwMode="auto">
          <a:xfrm>
            <a:off x="6333727" y="1725992"/>
            <a:ext cx="19880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贝塞尔方程</a:t>
            </a:r>
          </a:p>
        </p:txBody>
      </p:sp>
    </p:spTree>
  </p:cSld>
  <p:clrMapOvr>
    <a:masterClrMapping/>
  </p:clrMapOvr>
  <p:transition>
    <p:random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8532135"/>
              </p:ext>
            </p:extLst>
          </p:nvPr>
        </p:nvGraphicFramePr>
        <p:xfrm>
          <a:off x="251520" y="116632"/>
          <a:ext cx="4249738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72" name="Equation" r:id="rId3" imgW="1630609" imgH="388573" progId="Equation.DSMT4">
                  <p:embed/>
                </p:oleObj>
              </mc:Choice>
              <mc:Fallback>
                <p:oleObj name="Equation" r:id="rId3" imgW="1630609" imgH="388573" progId="Equation.DSMT4">
                  <p:embed/>
                  <p:pic>
                    <p:nvPicPr>
                      <p:cNvPr id="17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16632"/>
                        <a:ext cx="4249738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6551228"/>
              </p:ext>
            </p:extLst>
          </p:nvPr>
        </p:nvGraphicFramePr>
        <p:xfrm>
          <a:off x="173891" y="1269534"/>
          <a:ext cx="7092950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73" name="Equation" r:id="rId5" imgW="2641320" imgH="241200" progId="Equation.DSMT4">
                  <p:embed/>
                </p:oleObj>
              </mc:Choice>
              <mc:Fallback>
                <p:oleObj name="Equation" r:id="rId5" imgW="2641320" imgH="241200" progId="Equation.DSMT4">
                  <p:embed/>
                  <p:pic>
                    <p:nvPicPr>
                      <p:cNvPr id="19" name="对象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3891" y="1269534"/>
                        <a:ext cx="7092950" cy="649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956159"/>
              </p:ext>
            </p:extLst>
          </p:nvPr>
        </p:nvGraphicFramePr>
        <p:xfrm>
          <a:off x="251520" y="3243358"/>
          <a:ext cx="2882906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74" name="Equation" r:id="rId7" imgW="927000" imgH="241200" progId="Equation.DSMT4">
                  <p:embed/>
                </p:oleObj>
              </mc:Choice>
              <mc:Fallback>
                <p:oleObj name="Equation" r:id="rId7" imgW="927000" imgH="241200" progId="Equation.DSMT4">
                  <p:embed/>
                  <p:pic>
                    <p:nvPicPr>
                      <p:cNvPr id="29492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243358"/>
                        <a:ext cx="2882906" cy="76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422598"/>
              </p:ext>
            </p:extLst>
          </p:nvPr>
        </p:nvGraphicFramePr>
        <p:xfrm>
          <a:off x="251520" y="4132672"/>
          <a:ext cx="382518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75" name="Equation" r:id="rId9" imgW="1180800" imgH="241200" progId="Equation.DSMT4">
                  <p:embed/>
                </p:oleObj>
              </mc:Choice>
              <mc:Fallback>
                <p:oleObj name="Equation" r:id="rId9" imgW="1180800" imgH="241200" progId="Equation.DSMT4">
                  <p:embed/>
                  <p:pic>
                    <p:nvPicPr>
                      <p:cNvPr id="29492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4132672"/>
                        <a:ext cx="382518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73891" y="2497778"/>
            <a:ext cx="2589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头两项系数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674040"/>
              </p:ext>
            </p:extLst>
          </p:nvPr>
        </p:nvGraphicFramePr>
        <p:xfrm>
          <a:off x="7668344" y="1459579"/>
          <a:ext cx="1045288" cy="522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76" name="Equation" r:id="rId11" imgW="355320" imgH="177480" progId="Equation.DSMT4">
                  <p:embed/>
                </p:oleObj>
              </mc:Choice>
              <mc:Fallback>
                <p:oleObj name="Equation" r:id="rId11" imgW="3553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668344" y="1459579"/>
                        <a:ext cx="1045288" cy="5226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18385"/>
              </p:ext>
            </p:extLst>
          </p:nvPr>
        </p:nvGraphicFramePr>
        <p:xfrm>
          <a:off x="251520" y="5039082"/>
          <a:ext cx="1230562" cy="692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77" name="Equation" r:id="rId13" imgW="406080" imgH="228600" progId="Equation.DSMT4">
                  <p:embed/>
                </p:oleObj>
              </mc:Choice>
              <mc:Fallback>
                <p:oleObj name="Equation" r:id="rId13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51520" y="5039082"/>
                        <a:ext cx="1230562" cy="692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6827281"/>
              </p:ext>
            </p:extLst>
          </p:nvPr>
        </p:nvGraphicFramePr>
        <p:xfrm>
          <a:off x="4667494" y="4797574"/>
          <a:ext cx="1230562" cy="692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78" name="Equation" r:id="rId15" imgW="406080" imgH="228600" progId="Equation.DSMT4">
                  <p:embed/>
                </p:oleObj>
              </mc:Choice>
              <mc:Fallback>
                <p:oleObj name="Equation" r:id="rId15" imgW="406080" imgH="22860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667494" y="4797574"/>
                        <a:ext cx="1230562" cy="692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5915116" y="4851281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会怎样？</a:t>
            </a: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9455711"/>
              </p:ext>
            </p:extLst>
          </p:nvPr>
        </p:nvGraphicFramePr>
        <p:xfrm>
          <a:off x="2148296" y="5143670"/>
          <a:ext cx="1229479" cy="483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79" name="Equation" r:id="rId17" imgW="355320" imgH="139680" progId="Equation.DSMT4">
                  <p:embed/>
                </p:oleObj>
              </mc:Choice>
              <mc:Fallback>
                <p:oleObj name="Equation" r:id="rId17" imgW="3553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48296" y="5143670"/>
                        <a:ext cx="1229479" cy="483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4245089"/>
              </p:ext>
            </p:extLst>
          </p:nvPr>
        </p:nvGraphicFramePr>
        <p:xfrm>
          <a:off x="2051720" y="5850278"/>
          <a:ext cx="1192213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80" name="Equation" r:id="rId19" imgW="393480" imgH="228600" progId="Equation.DSMT4">
                  <p:embed/>
                </p:oleObj>
              </mc:Choice>
              <mc:Fallback>
                <p:oleObj name="Equation" r:id="rId19" imgW="393480" imgH="22860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051720" y="5850278"/>
                        <a:ext cx="1192213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3720148"/>
              </p:ext>
            </p:extLst>
          </p:nvPr>
        </p:nvGraphicFramePr>
        <p:xfrm>
          <a:off x="198438" y="5595938"/>
          <a:ext cx="1625600" cy="1360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81" name="Equation" r:id="rId21" imgW="469800" imgH="393480" progId="Equation.DSMT4">
                  <p:embed/>
                </p:oleObj>
              </mc:Choice>
              <mc:Fallback>
                <p:oleObj name="Equation" r:id="rId21" imgW="469800" imgH="393480" progId="Equation.DSMT4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98438" y="5595938"/>
                        <a:ext cx="1625600" cy="1360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724364"/>
              </p:ext>
            </p:extLst>
          </p:nvPr>
        </p:nvGraphicFramePr>
        <p:xfrm>
          <a:off x="5049956" y="5436056"/>
          <a:ext cx="2252581" cy="1143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82" name="Equation" r:id="rId23" imgW="850680" imgH="431640" progId="Equation.DSMT4">
                  <p:embed/>
                </p:oleObj>
              </mc:Choice>
              <mc:Fallback>
                <p:oleObj name="Equation" r:id="rId23" imgW="850680" imgH="43164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049956" y="5436056"/>
                        <a:ext cx="2252581" cy="11431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4493800"/>
      </p:ext>
    </p:extLst>
  </p:cSld>
  <p:clrMapOvr>
    <a:masterClrMapping/>
  </p:clrMapOvr>
  <p:transition>
    <p:random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Line 2"/>
          <p:cNvSpPr>
            <a:spLocks noChangeShapeType="1"/>
          </p:cNvSpPr>
          <p:nvPr/>
        </p:nvSpPr>
        <p:spPr bwMode="auto">
          <a:xfrm flipH="1" flipV="1">
            <a:off x="2590800" y="1447800"/>
            <a:ext cx="6553200" cy="7620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4915" name="AutoShape 3"/>
          <p:cNvSpPr>
            <a:spLocks noChangeArrowheads="1"/>
          </p:cNvSpPr>
          <p:nvPr/>
        </p:nvSpPr>
        <p:spPr bwMode="auto">
          <a:xfrm>
            <a:off x="304800" y="21336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294916" name="Line 4"/>
          <p:cNvSpPr>
            <a:spLocks noChangeShapeType="1"/>
          </p:cNvSpPr>
          <p:nvPr/>
        </p:nvSpPr>
        <p:spPr bwMode="auto">
          <a:xfrm flipH="1" flipV="1">
            <a:off x="4267200" y="4724400"/>
            <a:ext cx="48768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4922" name="Rectangle 10"/>
          <p:cNvSpPr>
            <a:spLocks noChangeArrowheads="1"/>
          </p:cNvSpPr>
          <p:nvPr/>
        </p:nvSpPr>
        <p:spPr bwMode="auto">
          <a:xfrm>
            <a:off x="228600" y="457200"/>
            <a:ext cx="685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即</a:t>
            </a:r>
          </a:p>
        </p:txBody>
      </p:sp>
      <p:graphicFrame>
        <p:nvGraphicFramePr>
          <p:cNvPr id="294923" name="Object 11"/>
          <p:cNvGraphicFramePr>
            <a:graphicFrameLocks noChangeAspect="1"/>
          </p:cNvGraphicFramePr>
          <p:nvPr/>
        </p:nvGraphicFramePr>
        <p:xfrm>
          <a:off x="1600200" y="0"/>
          <a:ext cx="6289675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14" name="公式" r:id="rId3" imgW="2461225" imgH="403844" progId="Equation.3">
                  <p:embed/>
                </p:oleObj>
              </mc:Choice>
              <mc:Fallback>
                <p:oleObj name="公式" r:id="rId3" imgW="2461225" imgH="40384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0"/>
                        <a:ext cx="6289675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4924" name="Rectangle 12"/>
          <p:cNvSpPr>
            <a:spLocks noChangeArrowheads="1"/>
          </p:cNvSpPr>
          <p:nvPr/>
        </p:nvSpPr>
        <p:spPr bwMode="auto">
          <a:xfrm>
            <a:off x="0" y="1447800"/>
            <a:ext cx="3054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比较各次幂系数有</a:t>
            </a:r>
          </a:p>
        </p:txBody>
      </p:sp>
      <p:graphicFrame>
        <p:nvGraphicFramePr>
          <p:cNvPr id="294925" name="Object 13"/>
          <p:cNvGraphicFramePr>
            <a:graphicFrameLocks noChangeAspect="1"/>
          </p:cNvGraphicFramePr>
          <p:nvPr/>
        </p:nvGraphicFramePr>
        <p:xfrm>
          <a:off x="2819400" y="2057400"/>
          <a:ext cx="240665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15" name="公式" r:id="rId5" imgW="922055" imgH="213376" progId="Equation.3">
                  <p:embed/>
                </p:oleObj>
              </mc:Choice>
              <mc:Fallback>
                <p:oleObj name="公式" r:id="rId5" imgW="922055" imgH="213376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057400"/>
                        <a:ext cx="240665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4926" name="Object 14"/>
          <p:cNvGraphicFramePr>
            <a:graphicFrameLocks noChangeAspect="1"/>
          </p:cNvGraphicFramePr>
          <p:nvPr/>
        </p:nvGraphicFramePr>
        <p:xfrm>
          <a:off x="2847975" y="2819400"/>
          <a:ext cx="30480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16" name="公式" r:id="rId7" imgW="1173409" imgH="198104" progId="Equation.3">
                  <p:embed/>
                </p:oleObj>
              </mc:Choice>
              <mc:Fallback>
                <p:oleObj name="公式" r:id="rId7" imgW="1173409" imgH="198104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7975" y="2819400"/>
                        <a:ext cx="30480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4927" name="Object 15"/>
          <p:cNvGraphicFramePr>
            <a:graphicFrameLocks noChangeAspect="1"/>
          </p:cNvGraphicFramePr>
          <p:nvPr/>
        </p:nvGraphicFramePr>
        <p:xfrm>
          <a:off x="3505200" y="3581400"/>
          <a:ext cx="798513" cy="21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17" name="公式" r:id="rId9" imgW="289631" imgH="45814" progId="Equation.3">
                  <p:embed/>
                </p:oleObj>
              </mc:Choice>
              <mc:Fallback>
                <p:oleObj name="公式" r:id="rId9" imgW="289631" imgH="45814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581400"/>
                        <a:ext cx="798513" cy="211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4928" name="Object 16"/>
          <p:cNvGraphicFramePr>
            <a:graphicFrameLocks noChangeAspect="1"/>
          </p:cNvGraphicFramePr>
          <p:nvPr/>
        </p:nvGraphicFramePr>
        <p:xfrm>
          <a:off x="2895600" y="3886200"/>
          <a:ext cx="413861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18" name="公式" r:id="rId11" imgW="1607643" imgH="213376" progId="Equation.3">
                  <p:embed/>
                </p:oleObj>
              </mc:Choice>
              <mc:Fallback>
                <p:oleObj name="公式" r:id="rId11" imgW="1607643" imgH="213376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3886200"/>
                        <a:ext cx="4138613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4929" name="AutoShape 17"/>
          <p:cNvSpPr>
            <a:spLocks noChangeArrowheads="1"/>
          </p:cNvSpPr>
          <p:nvPr/>
        </p:nvSpPr>
        <p:spPr bwMode="auto">
          <a:xfrm>
            <a:off x="457200" y="51054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294932" name="Object 20"/>
          <p:cNvGraphicFramePr>
            <a:graphicFrameLocks noChangeAspect="1"/>
          </p:cNvGraphicFramePr>
          <p:nvPr/>
        </p:nvGraphicFramePr>
        <p:xfrm>
          <a:off x="1930400" y="5670550"/>
          <a:ext cx="3078163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19" name="公式" r:id="rId13" imgW="1188720" imgH="388573" progId="Equation.3">
                  <p:embed/>
                </p:oleObj>
              </mc:Choice>
              <mc:Fallback>
                <p:oleObj name="公式" r:id="rId13" imgW="1188720" imgH="388573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0400" y="5670550"/>
                        <a:ext cx="3078163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4933" name="Object 21"/>
          <p:cNvGraphicFramePr>
            <a:graphicFrameLocks noChangeAspect="1"/>
          </p:cNvGraphicFramePr>
          <p:nvPr/>
        </p:nvGraphicFramePr>
        <p:xfrm>
          <a:off x="2286000" y="5562600"/>
          <a:ext cx="798513" cy="21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20" name="公式" r:id="rId15" imgW="289631" imgH="45814" progId="Equation.3">
                  <p:embed/>
                </p:oleObj>
              </mc:Choice>
              <mc:Fallback>
                <p:oleObj name="公式" r:id="rId15" imgW="289631" imgH="45814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5562600"/>
                        <a:ext cx="798513" cy="211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4934" name="Object 22"/>
          <p:cNvGraphicFramePr>
            <a:graphicFrameLocks noChangeAspect="1"/>
          </p:cNvGraphicFramePr>
          <p:nvPr/>
        </p:nvGraphicFramePr>
        <p:xfrm>
          <a:off x="5105400" y="5670550"/>
          <a:ext cx="2178050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21" name="公式" r:id="rId17" imgW="830615" imgH="388573" progId="Equation.3">
                  <p:embed/>
                </p:oleObj>
              </mc:Choice>
              <mc:Fallback>
                <p:oleObj name="公式" r:id="rId17" imgW="830615" imgH="388573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5670550"/>
                        <a:ext cx="2178050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4935" name="Object 23"/>
          <p:cNvGraphicFramePr>
            <a:graphicFrameLocks noChangeAspect="1"/>
          </p:cNvGraphicFramePr>
          <p:nvPr/>
        </p:nvGraphicFramePr>
        <p:xfrm>
          <a:off x="2209800" y="4876800"/>
          <a:ext cx="10604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22" name="公式" r:id="rId19" imgW="388726" imgH="198104" progId="Equation.3">
                  <p:embed/>
                </p:oleObj>
              </mc:Choice>
              <mc:Fallback>
                <p:oleObj name="公式" r:id="rId19" imgW="388726" imgH="198104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876800"/>
                        <a:ext cx="106045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4936" name="Object 24"/>
          <p:cNvGraphicFramePr>
            <a:graphicFrameLocks noChangeAspect="1"/>
          </p:cNvGraphicFramePr>
          <p:nvPr/>
        </p:nvGraphicFramePr>
        <p:xfrm>
          <a:off x="5346700" y="4860925"/>
          <a:ext cx="99060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23" name="公式" r:id="rId21" imgW="365760" imgH="182833" progId="Equation.3">
                  <p:embed/>
                </p:oleObj>
              </mc:Choice>
              <mc:Fallback>
                <p:oleObj name="公式" r:id="rId21" imgW="365760" imgH="182833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6700" y="4860925"/>
                        <a:ext cx="99060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8230" name="Object 1030"/>
          <p:cNvGraphicFramePr>
            <a:graphicFrameLocks noChangeAspect="1"/>
          </p:cNvGraphicFramePr>
          <p:nvPr/>
        </p:nvGraphicFramePr>
        <p:xfrm>
          <a:off x="2819400" y="0"/>
          <a:ext cx="35052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2" name="公式" r:id="rId3" imgW="1340978" imgH="411480" progId="Equation.3">
                  <p:embed/>
                </p:oleObj>
              </mc:Choice>
              <mc:Fallback>
                <p:oleObj name="公式" r:id="rId3" imgW="1340978" imgH="411480" progId="Equation.3">
                  <p:embed/>
                  <p:pic>
                    <p:nvPicPr>
                      <p:cNvPr id="0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0"/>
                        <a:ext cx="35052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231" name="Rectangle 1031"/>
          <p:cNvSpPr>
            <a:spLocks noChangeArrowheads="1"/>
          </p:cNvSpPr>
          <p:nvPr/>
        </p:nvSpPr>
        <p:spPr bwMode="auto">
          <a:xfrm>
            <a:off x="304800" y="1447800"/>
            <a:ext cx="233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在柱坐标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系中</a:t>
            </a:r>
          </a:p>
        </p:txBody>
      </p:sp>
      <p:graphicFrame>
        <p:nvGraphicFramePr>
          <p:cNvPr id="308232" name="Object 1032"/>
          <p:cNvGraphicFramePr>
            <a:graphicFrameLocks noChangeAspect="1"/>
          </p:cNvGraphicFramePr>
          <p:nvPr/>
        </p:nvGraphicFramePr>
        <p:xfrm>
          <a:off x="2667000" y="1219200"/>
          <a:ext cx="54197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3" name="公式" r:id="rId5" imgW="2087809" imgH="411480" progId="Equation.3">
                  <p:embed/>
                </p:oleObj>
              </mc:Choice>
              <mc:Fallback>
                <p:oleObj name="公式" r:id="rId5" imgW="2087809" imgH="411480" progId="Equation.3">
                  <p:embed/>
                  <p:pic>
                    <p:nvPicPr>
                      <p:cNvPr id="0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219200"/>
                        <a:ext cx="54197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233" name="Rectangle 1033"/>
          <p:cNvSpPr>
            <a:spLocks noChangeArrowheads="1"/>
          </p:cNvSpPr>
          <p:nvPr/>
        </p:nvSpPr>
        <p:spPr bwMode="auto">
          <a:xfrm>
            <a:off x="304800" y="304800"/>
            <a:ext cx="233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直角坐标系中</a:t>
            </a:r>
          </a:p>
        </p:txBody>
      </p:sp>
      <p:sp>
        <p:nvSpPr>
          <p:cNvPr id="308234" name="Line 1034"/>
          <p:cNvSpPr>
            <a:spLocks noChangeShapeType="1"/>
          </p:cNvSpPr>
          <p:nvPr/>
        </p:nvSpPr>
        <p:spPr bwMode="auto">
          <a:xfrm flipH="1">
            <a:off x="4876800" y="4038600"/>
            <a:ext cx="42672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235" name="Rectangle 1035"/>
          <p:cNvSpPr>
            <a:spLocks noChangeArrowheads="1"/>
          </p:cNvSpPr>
          <p:nvPr/>
        </p:nvSpPr>
        <p:spPr bwMode="auto">
          <a:xfrm>
            <a:off x="304800" y="2590800"/>
            <a:ext cx="233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在极坐标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系中</a:t>
            </a:r>
          </a:p>
        </p:txBody>
      </p:sp>
      <p:graphicFrame>
        <p:nvGraphicFramePr>
          <p:cNvPr id="308236" name="Object 1036"/>
          <p:cNvGraphicFramePr>
            <a:graphicFrameLocks noChangeAspect="1"/>
          </p:cNvGraphicFramePr>
          <p:nvPr/>
        </p:nvGraphicFramePr>
        <p:xfrm>
          <a:off x="2667000" y="2590800"/>
          <a:ext cx="444658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4" name="公式" r:id="rId7" imgW="1706738" imgH="411480" progId="Equation.3">
                  <p:embed/>
                </p:oleObj>
              </mc:Choice>
              <mc:Fallback>
                <p:oleObj name="公式" r:id="rId7" imgW="1706738" imgH="411480" progId="Equation.3">
                  <p:embed/>
                  <p:pic>
                    <p:nvPicPr>
                      <p:cNvPr id="0" name="Object 10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590800"/>
                        <a:ext cx="4446588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237" name="Rectangle 1037"/>
          <p:cNvSpPr>
            <a:spLocks noChangeArrowheads="1"/>
          </p:cNvSpPr>
          <p:nvPr/>
        </p:nvSpPr>
        <p:spPr bwMode="auto">
          <a:xfrm>
            <a:off x="0" y="4191000"/>
            <a:ext cx="3235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）、球坐标系中</a:t>
            </a:r>
          </a:p>
        </p:txBody>
      </p:sp>
      <p:graphicFrame>
        <p:nvGraphicFramePr>
          <p:cNvPr id="308238" name="Object 1038"/>
          <p:cNvGraphicFramePr>
            <a:graphicFrameLocks noChangeAspect="1"/>
          </p:cNvGraphicFramePr>
          <p:nvPr/>
        </p:nvGraphicFramePr>
        <p:xfrm>
          <a:off x="0" y="5029200"/>
          <a:ext cx="91852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5" name="公式" r:id="rId9" imgW="3566160" imgH="411480" progId="Equation.3">
                  <p:embed/>
                </p:oleObj>
              </mc:Choice>
              <mc:Fallback>
                <p:oleObj name="公式" r:id="rId9" imgW="3566160" imgH="411480" progId="Equation.3">
                  <p:embed/>
                  <p:pic>
                    <p:nvPicPr>
                      <p:cNvPr id="0" name="Object 10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029200"/>
                        <a:ext cx="918527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7" name="矩形 1"/>
          <p:cNvSpPr>
            <a:spLocks noChangeArrowheads="1"/>
          </p:cNvSpPr>
          <p:nvPr/>
        </p:nvSpPr>
        <p:spPr bwMode="auto">
          <a:xfrm>
            <a:off x="107950" y="44450"/>
            <a:ext cx="8928100" cy="6553200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Line 2"/>
          <p:cNvSpPr>
            <a:spLocks noChangeShapeType="1"/>
          </p:cNvSpPr>
          <p:nvPr/>
        </p:nvSpPr>
        <p:spPr bwMode="auto">
          <a:xfrm flipH="1" flipV="1">
            <a:off x="4419600" y="2209800"/>
            <a:ext cx="47244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5939" name="AutoShape 3"/>
          <p:cNvSpPr>
            <a:spLocks noChangeArrowheads="1"/>
          </p:cNvSpPr>
          <p:nvPr/>
        </p:nvSpPr>
        <p:spPr bwMode="auto">
          <a:xfrm>
            <a:off x="304800" y="21336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295940" name="Line 4"/>
          <p:cNvSpPr>
            <a:spLocks noChangeShapeType="1"/>
          </p:cNvSpPr>
          <p:nvPr/>
        </p:nvSpPr>
        <p:spPr bwMode="auto">
          <a:xfrm flipH="1" flipV="1">
            <a:off x="5867400" y="4724400"/>
            <a:ext cx="32766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5948" name="AutoShape 12"/>
          <p:cNvSpPr>
            <a:spLocks noChangeArrowheads="1"/>
          </p:cNvSpPr>
          <p:nvPr/>
        </p:nvSpPr>
        <p:spPr bwMode="auto">
          <a:xfrm>
            <a:off x="457200" y="51054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72710" name="Object 13"/>
          <p:cNvGraphicFramePr>
            <a:graphicFrameLocks noChangeAspect="1"/>
          </p:cNvGraphicFramePr>
          <p:nvPr/>
        </p:nvGraphicFramePr>
        <p:xfrm>
          <a:off x="1816100" y="15875"/>
          <a:ext cx="10604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86" name="公式" r:id="rId3" imgW="388726" imgH="198104" progId="Equation.3">
                  <p:embed/>
                </p:oleObj>
              </mc:Choice>
              <mc:Fallback>
                <p:oleObj name="公式" r:id="rId3" imgW="388726" imgH="198104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5875"/>
                        <a:ext cx="106045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1" name="Object 14"/>
          <p:cNvGraphicFramePr>
            <a:graphicFrameLocks noChangeAspect="1"/>
          </p:cNvGraphicFramePr>
          <p:nvPr/>
        </p:nvGraphicFramePr>
        <p:xfrm>
          <a:off x="4953000" y="0"/>
          <a:ext cx="99060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87" name="公式" r:id="rId5" imgW="365760" imgH="182833" progId="Equation.3">
                  <p:embed/>
                </p:oleObj>
              </mc:Choice>
              <mc:Fallback>
                <p:oleObj name="公式" r:id="rId5" imgW="365760" imgH="182833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0"/>
                        <a:ext cx="99060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2" name="Object 15"/>
          <p:cNvGraphicFramePr>
            <a:graphicFrameLocks noChangeAspect="1"/>
          </p:cNvGraphicFramePr>
          <p:nvPr/>
        </p:nvGraphicFramePr>
        <p:xfrm>
          <a:off x="1701800" y="793750"/>
          <a:ext cx="3078163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88" name="公式" r:id="rId7" imgW="1188720" imgH="388573" progId="Equation.3">
                  <p:embed/>
                </p:oleObj>
              </mc:Choice>
              <mc:Fallback>
                <p:oleObj name="公式" r:id="rId7" imgW="1188720" imgH="388573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1800" y="793750"/>
                        <a:ext cx="3078163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3" name="Object 16"/>
          <p:cNvGraphicFramePr>
            <a:graphicFrameLocks noChangeAspect="1"/>
          </p:cNvGraphicFramePr>
          <p:nvPr/>
        </p:nvGraphicFramePr>
        <p:xfrm>
          <a:off x="2057400" y="685800"/>
          <a:ext cx="798513" cy="21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89" name="公式" r:id="rId9" imgW="289631" imgH="45814" progId="Equation.3">
                  <p:embed/>
                </p:oleObj>
              </mc:Choice>
              <mc:Fallback>
                <p:oleObj name="公式" r:id="rId9" imgW="289631" imgH="45814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685800"/>
                        <a:ext cx="798513" cy="211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4" name="Object 17"/>
          <p:cNvGraphicFramePr>
            <a:graphicFrameLocks noChangeAspect="1"/>
          </p:cNvGraphicFramePr>
          <p:nvPr/>
        </p:nvGraphicFramePr>
        <p:xfrm>
          <a:off x="4648200" y="793750"/>
          <a:ext cx="2178050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90" name="公式" r:id="rId11" imgW="830615" imgH="388573" progId="Equation.3">
                  <p:embed/>
                </p:oleObj>
              </mc:Choice>
              <mc:Fallback>
                <p:oleObj name="公式" r:id="rId11" imgW="830615" imgH="388573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793750"/>
                        <a:ext cx="2178050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954" name="Object 18"/>
          <p:cNvGraphicFramePr>
            <a:graphicFrameLocks noChangeAspect="1"/>
          </p:cNvGraphicFramePr>
          <p:nvPr/>
        </p:nvGraphicFramePr>
        <p:xfrm>
          <a:off x="1828800" y="2286000"/>
          <a:ext cx="2597150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91" name="公式" r:id="rId13" imgW="998185" imgH="388573" progId="Equation.3">
                  <p:embed/>
                </p:oleObj>
              </mc:Choice>
              <mc:Fallback>
                <p:oleObj name="公式" r:id="rId13" imgW="998185" imgH="388573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286000"/>
                        <a:ext cx="2597150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955" name="Object 19"/>
          <p:cNvGraphicFramePr>
            <a:graphicFrameLocks noChangeAspect="1"/>
          </p:cNvGraphicFramePr>
          <p:nvPr/>
        </p:nvGraphicFramePr>
        <p:xfrm>
          <a:off x="5715000" y="2362200"/>
          <a:ext cx="3109913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92" name="公式" r:id="rId15" imgW="1204031" imgH="388573" progId="Equation.3">
                  <p:embed/>
                </p:oleObj>
              </mc:Choice>
              <mc:Fallback>
                <p:oleObj name="公式" r:id="rId15" imgW="1204031" imgH="388573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2362200"/>
                        <a:ext cx="3109913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956" name="Object 20"/>
          <p:cNvGraphicFramePr>
            <a:graphicFrameLocks noChangeAspect="1"/>
          </p:cNvGraphicFramePr>
          <p:nvPr/>
        </p:nvGraphicFramePr>
        <p:xfrm>
          <a:off x="5867400" y="3733800"/>
          <a:ext cx="10223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93" name="公式" r:id="rId17" imgW="373415" imgH="198104" progId="Equation.3">
                  <p:embed/>
                </p:oleObj>
              </mc:Choice>
              <mc:Fallback>
                <p:oleObj name="公式" r:id="rId17" imgW="373415" imgH="198104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3733800"/>
                        <a:ext cx="102235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957" name="Object 21"/>
          <p:cNvGraphicFramePr>
            <a:graphicFrameLocks noChangeAspect="1"/>
          </p:cNvGraphicFramePr>
          <p:nvPr/>
        </p:nvGraphicFramePr>
        <p:xfrm>
          <a:off x="1828800" y="3505200"/>
          <a:ext cx="2597150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94" name="公式" r:id="rId19" imgW="998185" imgH="388573" progId="Equation.3">
                  <p:embed/>
                </p:oleObj>
              </mc:Choice>
              <mc:Fallback>
                <p:oleObj name="公式" r:id="rId19" imgW="998185" imgH="388573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505200"/>
                        <a:ext cx="2597150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958" name="Object 22"/>
          <p:cNvGraphicFramePr>
            <a:graphicFrameLocks noChangeAspect="1"/>
          </p:cNvGraphicFramePr>
          <p:nvPr/>
        </p:nvGraphicFramePr>
        <p:xfrm>
          <a:off x="2209800" y="4495800"/>
          <a:ext cx="4008438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95" name="公式" r:id="rId21" imgW="1554480" imgH="388573" progId="Equation.3">
                  <p:embed/>
                </p:oleObj>
              </mc:Choice>
              <mc:Fallback>
                <p:oleObj name="公式" r:id="rId21" imgW="1554480" imgH="388573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495800"/>
                        <a:ext cx="4008438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959" name="Object 23"/>
          <p:cNvGraphicFramePr>
            <a:graphicFrameLocks noChangeAspect="1"/>
          </p:cNvGraphicFramePr>
          <p:nvPr/>
        </p:nvGraphicFramePr>
        <p:xfrm>
          <a:off x="1905000" y="5670550"/>
          <a:ext cx="3144838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96" name="公式" r:id="rId23" imgW="1211686" imgH="388573" progId="Equation.3">
                  <p:embed/>
                </p:oleObj>
              </mc:Choice>
              <mc:Fallback>
                <p:oleObj name="公式" r:id="rId23" imgW="1211686" imgH="388573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670550"/>
                        <a:ext cx="3144838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9" name="AutoShape 2051"/>
          <p:cNvSpPr>
            <a:spLocks noChangeArrowheads="1"/>
          </p:cNvSpPr>
          <p:nvPr/>
        </p:nvSpPr>
        <p:spPr bwMode="auto">
          <a:xfrm>
            <a:off x="685800" y="17526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57392" name="Object 2064"/>
          <p:cNvGraphicFramePr>
            <a:graphicFrameLocks noChangeAspect="1"/>
          </p:cNvGraphicFramePr>
          <p:nvPr/>
        </p:nvGraphicFramePr>
        <p:xfrm>
          <a:off x="1524000" y="0"/>
          <a:ext cx="3144838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83" name="公式" r:id="rId3" imgW="1211686" imgH="388573" progId="Equation.3">
                  <p:embed/>
                </p:oleObj>
              </mc:Choice>
              <mc:Fallback>
                <p:oleObj name="公式" r:id="rId3" imgW="1211686" imgH="388573" progId="Equation.3">
                  <p:embed/>
                  <p:pic>
                    <p:nvPicPr>
                      <p:cNvPr id="0" name="Object 20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3144838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7394" name="Object 2066"/>
          <p:cNvGraphicFramePr>
            <a:graphicFrameLocks noChangeAspect="1"/>
          </p:cNvGraphicFramePr>
          <p:nvPr/>
        </p:nvGraphicFramePr>
        <p:xfrm>
          <a:off x="2057400" y="1295400"/>
          <a:ext cx="6418263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84" name="公式" r:id="rId5" imgW="2507157" imgH="388573" progId="Equation.3">
                  <p:embed/>
                </p:oleObj>
              </mc:Choice>
              <mc:Fallback>
                <p:oleObj name="公式" r:id="rId5" imgW="2507157" imgH="388573" progId="Equation.3">
                  <p:embed/>
                  <p:pic>
                    <p:nvPicPr>
                      <p:cNvPr id="0" name="Object 20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295400"/>
                        <a:ext cx="6418263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7395" name="Object 2067"/>
          <p:cNvGraphicFramePr>
            <a:graphicFrameLocks noChangeAspect="1"/>
          </p:cNvGraphicFramePr>
          <p:nvPr/>
        </p:nvGraphicFramePr>
        <p:xfrm>
          <a:off x="1981200" y="2590800"/>
          <a:ext cx="6000750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85" name="公式" r:id="rId7" imgW="2346818" imgH="388573" progId="Equation.3">
                  <p:embed/>
                </p:oleObj>
              </mc:Choice>
              <mc:Fallback>
                <p:oleObj name="公式" r:id="rId7" imgW="2346818" imgH="388573" progId="Equation.3">
                  <p:embed/>
                  <p:pic>
                    <p:nvPicPr>
                      <p:cNvPr id="0" name="Object 20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590800"/>
                        <a:ext cx="6000750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7399" name="Line 2071"/>
          <p:cNvSpPr>
            <a:spLocks noChangeShapeType="1"/>
          </p:cNvSpPr>
          <p:nvPr/>
        </p:nvSpPr>
        <p:spPr bwMode="auto">
          <a:xfrm flipH="1" flipV="1">
            <a:off x="0" y="5085184"/>
            <a:ext cx="3276725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35" name="文本框 1"/>
          <p:cNvSpPr txBox="1">
            <a:spLocks noChangeArrowheads="1"/>
          </p:cNvSpPr>
          <p:nvPr/>
        </p:nvSpPr>
        <p:spPr bwMode="auto">
          <a:xfrm>
            <a:off x="323850" y="4229100"/>
            <a:ext cx="100488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/>
              <a:t>引入</a:t>
            </a:r>
          </a:p>
        </p:txBody>
      </p:sp>
      <p:pic>
        <p:nvPicPr>
          <p:cNvPr id="73736" name="图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084638"/>
            <a:ext cx="2998788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3737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913151"/>
              </p:ext>
            </p:extLst>
          </p:nvPr>
        </p:nvGraphicFramePr>
        <p:xfrm>
          <a:off x="6071006" y="3940728"/>
          <a:ext cx="3097213" cy="1316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86" name="Equation" r:id="rId10" imgW="1016000" imgH="431800" progId="Equation.DSMT4">
                  <p:embed/>
                </p:oleObj>
              </mc:Choice>
              <mc:Fallback>
                <p:oleObj name="Equation" r:id="rId10" imgW="1016000" imgH="4318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1006" y="3940728"/>
                        <a:ext cx="3097213" cy="1316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072884"/>
              </p:ext>
            </p:extLst>
          </p:nvPr>
        </p:nvGraphicFramePr>
        <p:xfrm>
          <a:off x="685800" y="5466736"/>
          <a:ext cx="6851650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87" name="Equation" r:id="rId12" imgW="2539800" imgH="431640" progId="Equation.DSMT4">
                  <p:embed/>
                </p:oleObj>
              </mc:Choice>
              <mc:Fallback>
                <p:oleObj name="Equation" r:id="rId12" imgW="2539800" imgH="43164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5800" y="5466736"/>
                        <a:ext cx="6851650" cy="1165225"/>
                      </a:xfrm>
                      <a:prstGeom prst="rect">
                        <a:avLst/>
                      </a:prstGeom>
                      <a:ln w="38100">
                        <a:solidFill>
                          <a:schemeClr val="tx1"/>
                        </a:solidFill>
                        <a:prstDash val="dash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068"/>
          <p:cNvGraphicFramePr>
            <a:graphicFrameLocks noChangeAspect="1"/>
          </p:cNvGraphicFramePr>
          <p:nvPr/>
        </p:nvGraphicFramePr>
        <p:xfrm>
          <a:off x="1042988" y="4129088"/>
          <a:ext cx="3881437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555" name="公式" r:id="rId3" imgW="1508973" imgH="388573" progId="Equation.3">
                  <p:embed/>
                </p:oleObj>
              </mc:Choice>
              <mc:Fallback>
                <p:oleObj name="公式" r:id="rId3" imgW="1508973" imgH="388573" progId="Equation.3">
                  <p:embed/>
                  <p:pic>
                    <p:nvPicPr>
                      <p:cNvPr id="0" name="Object 20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129088"/>
                        <a:ext cx="3881437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069"/>
          <p:cNvGraphicFramePr>
            <a:graphicFrameLocks noChangeAspect="1"/>
          </p:cNvGraphicFramePr>
          <p:nvPr/>
        </p:nvGraphicFramePr>
        <p:xfrm>
          <a:off x="228600" y="5257800"/>
          <a:ext cx="3181350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556" name="公式" r:id="rId5" imgW="1059003" imgH="403844" progId="Equation.3">
                  <p:embed/>
                </p:oleObj>
              </mc:Choice>
              <mc:Fallback>
                <p:oleObj name="公式" r:id="rId5" imgW="1059003" imgH="403844" progId="Equation.3">
                  <p:embed/>
                  <p:pic>
                    <p:nvPicPr>
                      <p:cNvPr id="0" name="Object 20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257800"/>
                        <a:ext cx="3181350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070"/>
          <p:cNvSpPr>
            <a:spLocks noChangeArrowheads="1"/>
          </p:cNvSpPr>
          <p:nvPr/>
        </p:nvSpPr>
        <p:spPr bwMode="auto">
          <a:xfrm>
            <a:off x="0" y="50292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得</a:t>
            </a:r>
          </a:p>
        </p:txBody>
      </p:sp>
      <p:graphicFrame>
        <p:nvGraphicFramePr>
          <p:cNvPr id="5" name="Object 2072"/>
          <p:cNvGraphicFramePr>
            <a:graphicFrameLocks noChangeAspect="1"/>
          </p:cNvGraphicFramePr>
          <p:nvPr/>
        </p:nvGraphicFramePr>
        <p:xfrm>
          <a:off x="2982913" y="5334000"/>
          <a:ext cx="6161087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557" name="公式" r:id="rId7" imgW="2430603" imgH="403844" progId="Equation.3">
                  <p:embed/>
                </p:oleObj>
              </mc:Choice>
              <mc:Fallback>
                <p:oleObj name="公式" r:id="rId7" imgW="2430603" imgH="403844" progId="Equation.3">
                  <p:embed/>
                  <p:pic>
                    <p:nvPicPr>
                      <p:cNvPr id="0" name="Object 20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2913" y="5334000"/>
                        <a:ext cx="6161087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0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2186743"/>
              </p:ext>
            </p:extLst>
          </p:nvPr>
        </p:nvGraphicFramePr>
        <p:xfrm>
          <a:off x="65633" y="2866231"/>
          <a:ext cx="3144838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558" name="公式" r:id="rId9" imgW="1211686" imgH="388573" progId="Equation.3">
                  <p:embed/>
                </p:oleObj>
              </mc:Choice>
              <mc:Fallback>
                <p:oleObj name="公式" r:id="rId9" imgW="1211686" imgH="388573" progId="Equation.3">
                  <p:embed/>
                  <p:pic>
                    <p:nvPicPr>
                      <p:cNvPr id="0" name="Object 20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33" y="2866231"/>
                        <a:ext cx="3144838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067"/>
          <p:cNvGraphicFramePr>
            <a:graphicFrameLocks noChangeAspect="1"/>
          </p:cNvGraphicFramePr>
          <p:nvPr/>
        </p:nvGraphicFramePr>
        <p:xfrm>
          <a:off x="3203575" y="2857500"/>
          <a:ext cx="6000750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559" name="公式" r:id="rId11" imgW="2346818" imgH="388573" progId="Equation.3">
                  <p:embed/>
                </p:oleObj>
              </mc:Choice>
              <mc:Fallback>
                <p:oleObj name="公式" r:id="rId11" imgW="2346818" imgH="388573" progId="Equation.3">
                  <p:embed/>
                  <p:pic>
                    <p:nvPicPr>
                      <p:cNvPr id="0" name="Object 20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2857500"/>
                        <a:ext cx="6000750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4760" name="图片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33375"/>
            <a:ext cx="2998787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61" name="文本框 8"/>
          <p:cNvSpPr txBox="1">
            <a:spLocks noChangeArrowheads="1"/>
          </p:cNvSpPr>
          <p:nvPr/>
        </p:nvSpPr>
        <p:spPr bwMode="auto">
          <a:xfrm>
            <a:off x="411163" y="1724025"/>
            <a:ext cx="79057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/>
              <a:t>Γ</a:t>
            </a:r>
            <a:r>
              <a:rPr lang="zh-CN" altLang="en-US"/>
              <a:t>函数是阶乘运算 </a:t>
            </a:r>
            <a:r>
              <a:rPr lang="en-US" altLang="zh-CN" i="1"/>
              <a:t>f</a:t>
            </a:r>
            <a:r>
              <a:rPr lang="en-US" altLang="zh-CN"/>
              <a:t>(</a:t>
            </a:r>
            <a:r>
              <a:rPr lang="en-US" altLang="zh-CN" i="1"/>
              <a:t>n</a:t>
            </a:r>
            <a:r>
              <a:rPr lang="en-US" altLang="zh-CN"/>
              <a:t>)=(</a:t>
            </a:r>
            <a:r>
              <a:rPr lang="en-US" altLang="zh-CN" i="1"/>
              <a:t>n</a:t>
            </a:r>
            <a:r>
              <a:rPr lang="en-US" altLang="zh-CN"/>
              <a:t>-1)</a:t>
            </a:r>
            <a:r>
              <a:rPr lang="zh-CN" altLang="en-US"/>
              <a:t>！的解析延拓</a:t>
            </a:r>
          </a:p>
        </p:txBody>
      </p:sp>
      <p:graphicFrame>
        <p:nvGraphicFramePr>
          <p:cNvPr id="74762" name="对象 9"/>
          <p:cNvGraphicFramePr>
            <a:graphicFrameLocks noChangeAspect="1"/>
          </p:cNvGraphicFramePr>
          <p:nvPr/>
        </p:nvGraphicFramePr>
        <p:xfrm>
          <a:off x="4117975" y="131763"/>
          <a:ext cx="3097213" cy="1316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560" name="Equation" r:id="rId14" imgW="1016000" imgH="431800" progId="Equation.DSMT4">
                  <p:embed/>
                </p:oleObj>
              </mc:Choice>
              <mc:Fallback>
                <p:oleObj name="Equation" r:id="rId14" imgW="1016000" imgH="4318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7975" y="131763"/>
                        <a:ext cx="3097213" cy="1316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AutoShape 1026"/>
          <p:cNvSpPr>
            <a:spLocks noChangeArrowheads="1"/>
          </p:cNvSpPr>
          <p:nvPr/>
        </p:nvSpPr>
        <p:spPr bwMode="auto">
          <a:xfrm>
            <a:off x="304800" y="54864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75779" name="Object 1031"/>
          <p:cNvGraphicFramePr>
            <a:graphicFrameLocks noChangeAspect="1"/>
          </p:cNvGraphicFramePr>
          <p:nvPr/>
        </p:nvGraphicFramePr>
        <p:xfrm>
          <a:off x="0" y="0"/>
          <a:ext cx="3181350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63" name="公式" r:id="rId3" imgW="1059003" imgH="403844" progId="Equation.3">
                  <p:embed/>
                </p:oleObj>
              </mc:Choice>
              <mc:Fallback>
                <p:oleObj name="公式" r:id="rId3" imgW="1059003" imgH="403844" progId="Equation.3">
                  <p:embed/>
                  <p:pic>
                    <p:nvPicPr>
                      <p:cNvPr id="0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181350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08" name="Rectangle 1032"/>
          <p:cNvSpPr>
            <a:spLocks noChangeArrowheads="1"/>
          </p:cNvSpPr>
          <p:nvPr/>
        </p:nvSpPr>
        <p:spPr bwMode="auto">
          <a:xfrm>
            <a:off x="0" y="31242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其中</a:t>
            </a:r>
          </a:p>
        </p:txBody>
      </p:sp>
      <p:sp>
        <p:nvSpPr>
          <p:cNvPr id="358409" name="Line 1033"/>
          <p:cNvSpPr>
            <a:spLocks noChangeShapeType="1"/>
          </p:cNvSpPr>
          <p:nvPr/>
        </p:nvSpPr>
        <p:spPr bwMode="auto">
          <a:xfrm flipV="1">
            <a:off x="1447800" y="2819400"/>
            <a:ext cx="76200" cy="335280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58411" name="Object 1035"/>
          <p:cNvGraphicFramePr>
            <a:graphicFrameLocks noChangeAspect="1"/>
          </p:cNvGraphicFramePr>
          <p:nvPr/>
        </p:nvGraphicFramePr>
        <p:xfrm>
          <a:off x="914400" y="1371600"/>
          <a:ext cx="5262563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64" name="公式" r:id="rId5" imgW="2011680" imgH="403844" progId="Equation.3">
                  <p:embed/>
                </p:oleObj>
              </mc:Choice>
              <mc:Fallback>
                <p:oleObj name="公式" r:id="rId5" imgW="2011680" imgH="403844" progId="Equation.3">
                  <p:embed/>
                  <p:pic>
                    <p:nvPicPr>
                      <p:cNvPr id="0" name="Object 10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371600"/>
                        <a:ext cx="5262563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12" name="Object 1036"/>
          <p:cNvGraphicFramePr>
            <a:graphicFrameLocks noChangeAspect="1"/>
          </p:cNvGraphicFramePr>
          <p:nvPr/>
        </p:nvGraphicFramePr>
        <p:xfrm>
          <a:off x="1600200" y="2895600"/>
          <a:ext cx="4738688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65" name="公式" r:id="rId7" imgW="1813489" imgH="327487" progId="Equation.3">
                  <p:embed/>
                </p:oleObj>
              </mc:Choice>
              <mc:Fallback>
                <p:oleObj name="公式" r:id="rId7" imgW="1813489" imgH="327487" progId="Equation.3">
                  <p:embed/>
                  <p:pic>
                    <p:nvPicPr>
                      <p:cNvPr id="0" name="Object 10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895600"/>
                        <a:ext cx="4738688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13" name="Rectangle 1037"/>
          <p:cNvSpPr>
            <a:spLocks noChangeArrowheads="1"/>
          </p:cNvSpPr>
          <p:nvPr/>
        </p:nvSpPr>
        <p:spPr bwMode="auto">
          <a:xfrm>
            <a:off x="179388" y="38862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而</a:t>
            </a:r>
          </a:p>
        </p:txBody>
      </p:sp>
      <p:graphicFrame>
        <p:nvGraphicFramePr>
          <p:cNvPr id="358414" name="Object 1038"/>
          <p:cNvGraphicFramePr>
            <a:graphicFrameLocks noChangeAspect="1"/>
          </p:cNvGraphicFramePr>
          <p:nvPr/>
        </p:nvGraphicFramePr>
        <p:xfrm>
          <a:off x="1600200" y="3962400"/>
          <a:ext cx="1271588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66" name="公式" r:id="rId9" imgW="464855" imgH="175197" progId="Equation.3">
                  <p:embed/>
                </p:oleObj>
              </mc:Choice>
              <mc:Fallback>
                <p:oleObj name="公式" r:id="rId9" imgW="464855" imgH="175197" progId="Equation.3">
                  <p:embed/>
                  <p:pic>
                    <p:nvPicPr>
                      <p:cNvPr id="0" name="Object 10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962400"/>
                        <a:ext cx="1271588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15" name="Line 1039"/>
          <p:cNvSpPr>
            <a:spLocks noChangeShapeType="1"/>
          </p:cNvSpPr>
          <p:nvPr/>
        </p:nvSpPr>
        <p:spPr bwMode="auto">
          <a:xfrm flipH="1" flipV="1">
            <a:off x="1676400" y="2743200"/>
            <a:ext cx="7467600" cy="7620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58416" name="Object 1040"/>
          <p:cNvGraphicFramePr>
            <a:graphicFrameLocks noChangeAspect="1"/>
          </p:cNvGraphicFramePr>
          <p:nvPr/>
        </p:nvGraphicFramePr>
        <p:xfrm>
          <a:off x="4724400" y="3733800"/>
          <a:ext cx="1831975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67" name="公式" r:id="rId11" imgW="678357" imgH="365666" progId="Equation.3">
                  <p:embed/>
                </p:oleObj>
              </mc:Choice>
              <mc:Fallback>
                <p:oleObj name="公式" r:id="rId11" imgW="678357" imgH="365666" progId="Equation.3">
                  <p:embed/>
                  <p:pic>
                    <p:nvPicPr>
                      <p:cNvPr id="0" name="Object 10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3733800"/>
                        <a:ext cx="1831975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17" name="Object 1041"/>
          <p:cNvGraphicFramePr>
            <a:graphicFrameLocks noChangeAspect="1"/>
          </p:cNvGraphicFramePr>
          <p:nvPr/>
        </p:nvGraphicFramePr>
        <p:xfrm>
          <a:off x="1600200" y="4724400"/>
          <a:ext cx="2616200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68" name="公式" r:id="rId13" imgW="982874" imgH="175197" progId="Equation.3">
                  <p:embed/>
                </p:oleObj>
              </mc:Choice>
              <mc:Fallback>
                <p:oleObj name="公式" r:id="rId13" imgW="982874" imgH="175197" progId="Equation.3">
                  <p:embed/>
                  <p:pic>
                    <p:nvPicPr>
                      <p:cNvPr id="0" name="Object 10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724400"/>
                        <a:ext cx="2616200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18" name="Object 1042"/>
          <p:cNvGraphicFramePr>
            <a:graphicFrameLocks noChangeAspect="1"/>
          </p:cNvGraphicFramePr>
          <p:nvPr/>
        </p:nvGraphicFramePr>
        <p:xfrm>
          <a:off x="1185863" y="5486400"/>
          <a:ext cx="6769100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69" name="Equation" r:id="rId15" imgW="2606253" imgH="182833" progId="Equation.DSMT4">
                  <p:embed/>
                </p:oleObj>
              </mc:Choice>
              <mc:Fallback>
                <p:oleObj name="Equation" r:id="rId15" imgW="2606253" imgH="182833" progId="Equation.DSMT4">
                  <p:embed/>
                  <p:pic>
                    <p:nvPicPr>
                      <p:cNvPr id="0" name="Object 10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5486400"/>
                        <a:ext cx="6769100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90" name="Object 1045"/>
          <p:cNvGraphicFramePr>
            <a:graphicFrameLocks noChangeAspect="1"/>
          </p:cNvGraphicFramePr>
          <p:nvPr/>
        </p:nvGraphicFramePr>
        <p:xfrm>
          <a:off x="2982913" y="0"/>
          <a:ext cx="6161087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70" name="公式" r:id="rId17" imgW="2430603" imgH="403844" progId="Equation.3">
                  <p:embed/>
                </p:oleObj>
              </mc:Choice>
              <mc:Fallback>
                <p:oleObj name="公式" r:id="rId17" imgW="2430603" imgH="403844" progId="Equation.3">
                  <p:embed/>
                  <p:pic>
                    <p:nvPicPr>
                      <p:cNvPr id="0" name="Object 10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2913" y="0"/>
                        <a:ext cx="6161087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AutoShape 2050"/>
          <p:cNvSpPr>
            <a:spLocks noChangeArrowheads="1"/>
          </p:cNvSpPr>
          <p:nvPr/>
        </p:nvSpPr>
        <p:spPr bwMode="auto">
          <a:xfrm>
            <a:off x="304800" y="47244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60452" name="Rectangle 2052"/>
          <p:cNvSpPr>
            <a:spLocks noChangeArrowheads="1"/>
          </p:cNvSpPr>
          <p:nvPr/>
        </p:nvSpPr>
        <p:spPr bwMode="auto">
          <a:xfrm>
            <a:off x="381000" y="6096000"/>
            <a:ext cx="4127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故只要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x 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有限，级数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收敛</a:t>
            </a:r>
          </a:p>
        </p:txBody>
      </p:sp>
      <p:graphicFrame>
        <p:nvGraphicFramePr>
          <p:cNvPr id="76804" name="Object 2055"/>
          <p:cNvGraphicFramePr>
            <a:graphicFrameLocks noChangeAspect="1"/>
          </p:cNvGraphicFramePr>
          <p:nvPr/>
        </p:nvGraphicFramePr>
        <p:xfrm>
          <a:off x="533400" y="533400"/>
          <a:ext cx="6178550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34" name="公式" r:id="rId3" imgW="2369785" imgH="403844" progId="Equation.3">
                  <p:embed/>
                </p:oleObj>
              </mc:Choice>
              <mc:Fallback>
                <p:oleObj name="公式" r:id="rId3" imgW="2369785" imgH="403844" progId="Equation.3">
                  <p:embed/>
                  <p:pic>
                    <p:nvPicPr>
                      <p:cNvPr id="0" name="Object 20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33400"/>
                        <a:ext cx="6178550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0464" name="Rectangle 2064"/>
          <p:cNvSpPr>
            <a:spLocks noChangeArrowheads="1"/>
          </p:cNvSpPr>
          <p:nvPr/>
        </p:nvSpPr>
        <p:spPr bwMode="auto">
          <a:xfrm>
            <a:off x="0" y="2667000"/>
            <a:ext cx="3232150" cy="519113"/>
          </a:xfrm>
          <a:prstGeom prst="rect">
            <a:avLst/>
          </a:prstGeom>
          <a:solidFill>
            <a:srgbClr val="00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）、解的收敛性</a:t>
            </a:r>
          </a:p>
        </p:txBody>
      </p:sp>
      <p:sp>
        <p:nvSpPr>
          <p:cNvPr id="360465" name="Rectangle 2065"/>
          <p:cNvSpPr>
            <a:spLocks noChangeArrowheads="1"/>
          </p:cNvSpPr>
          <p:nvPr/>
        </p:nvSpPr>
        <p:spPr bwMode="auto">
          <a:xfrm>
            <a:off x="228600" y="3657600"/>
            <a:ext cx="37719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利用达朗贝尔判别法有</a:t>
            </a:r>
          </a:p>
        </p:txBody>
      </p:sp>
      <p:graphicFrame>
        <p:nvGraphicFramePr>
          <p:cNvPr id="360466" name="Object 2066"/>
          <p:cNvGraphicFramePr>
            <a:graphicFrameLocks noChangeAspect="1"/>
          </p:cNvGraphicFramePr>
          <p:nvPr/>
        </p:nvGraphicFramePr>
        <p:xfrm>
          <a:off x="1066800" y="4343400"/>
          <a:ext cx="2046288" cy="136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35" name="公式" r:id="rId5" imgW="784683" imgH="449659" progId="Equation.3">
                  <p:embed/>
                </p:oleObj>
              </mc:Choice>
              <mc:Fallback>
                <p:oleObj name="公式" r:id="rId5" imgW="784683" imgH="449659" progId="Equation.3">
                  <p:embed/>
                  <p:pic>
                    <p:nvPicPr>
                      <p:cNvPr id="0" name="Object 20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343400"/>
                        <a:ext cx="2046288" cy="1362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0467" name="Object 2067"/>
          <p:cNvGraphicFramePr>
            <a:graphicFrameLocks noChangeAspect="1"/>
          </p:cNvGraphicFramePr>
          <p:nvPr/>
        </p:nvGraphicFramePr>
        <p:xfrm>
          <a:off x="3124200" y="4724400"/>
          <a:ext cx="2668588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36" name="公式" r:id="rId7" imgW="1089625" imgH="259190" progId="Equation.3">
                  <p:embed/>
                </p:oleObj>
              </mc:Choice>
              <mc:Fallback>
                <p:oleObj name="公式" r:id="rId7" imgW="1089625" imgH="259190" progId="Equation.3">
                  <p:embed/>
                  <p:pic>
                    <p:nvPicPr>
                      <p:cNvPr id="0" name="Object 20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4724400"/>
                        <a:ext cx="2668588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0468" name="Object 2068"/>
          <p:cNvGraphicFramePr>
            <a:graphicFrameLocks noChangeAspect="1"/>
          </p:cNvGraphicFramePr>
          <p:nvPr/>
        </p:nvGraphicFramePr>
        <p:xfrm>
          <a:off x="5867400" y="4876800"/>
          <a:ext cx="6667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37" name="公式" r:id="rId9" imgW="251354" imgH="99264" progId="Equation.3">
                  <p:embed/>
                </p:oleObj>
              </mc:Choice>
              <mc:Fallback>
                <p:oleObj name="公式" r:id="rId9" imgW="251354" imgH="99264" progId="Equation.3">
                  <p:embed/>
                  <p:pic>
                    <p:nvPicPr>
                      <p:cNvPr id="0" name="Object 20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876800"/>
                        <a:ext cx="6667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AutoShape 2050"/>
          <p:cNvSpPr>
            <a:spLocks noChangeArrowheads="1"/>
          </p:cNvSpPr>
          <p:nvPr/>
        </p:nvSpPr>
        <p:spPr bwMode="auto">
          <a:xfrm>
            <a:off x="0" y="53340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61476" name="Rectangle 2052"/>
          <p:cNvSpPr>
            <a:spLocks noChangeArrowheads="1"/>
          </p:cNvSpPr>
          <p:nvPr/>
        </p:nvSpPr>
        <p:spPr bwMode="auto">
          <a:xfrm>
            <a:off x="4191000" y="1828800"/>
            <a:ext cx="4127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故只要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x 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有限，级数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收敛</a:t>
            </a:r>
          </a:p>
        </p:txBody>
      </p:sp>
      <p:graphicFrame>
        <p:nvGraphicFramePr>
          <p:cNvPr id="77828" name="Object 2054"/>
          <p:cNvGraphicFramePr>
            <a:graphicFrameLocks noChangeAspect="1"/>
          </p:cNvGraphicFramePr>
          <p:nvPr/>
        </p:nvGraphicFramePr>
        <p:xfrm>
          <a:off x="304800" y="228600"/>
          <a:ext cx="6858000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62" name="公式" r:id="rId3" imgW="2369785" imgH="403844" progId="Equation.3">
                  <p:embed/>
                </p:oleObj>
              </mc:Choice>
              <mc:Fallback>
                <p:oleObj name="公式" r:id="rId3" imgW="2369785" imgH="403844" progId="Equation.3">
                  <p:embed/>
                  <p:pic>
                    <p:nvPicPr>
                      <p:cNvPr id="0" name="Object 20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28600"/>
                        <a:ext cx="6858000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1479" name="Line 2055"/>
          <p:cNvSpPr>
            <a:spLocks noChangeShapeType="1"/>
          </p:cNvSpPr>
          <p:nvPr/>
        </p:nvSpPr>
        <p:spPr bwMode="auto">
          <a:xfrm flipH="1" flipV="1">
            <a:off x="2819400" y="1600200"/>
            <a:ext cx="6324600" cy="7620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1481" name="Rectangle 2057"/>
          <p:cNvSpPr>
            <a:spLocks noChangeArrowheads="1"/>
          </p:cNvSpPr>
          <p:nvPr/>
        </p:nvSpPr>
        <p:spPr bwMode="auto">
          <a:xfrm>
            <a:off x="0" y="1676400"/>
            <a:ext cx="3232150" cy="519113"/>
          </a:xfrm>
          <a:prstGeom prst="rect">
            <a:avLst/>
          </a:prstGeom>
          <a:solidFill>
            <a:srgbClr val="00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）、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贝塞尔函数</a:t>
            </a:r>
          </a:p>
        </p:txBody>
      </p:sp>
      <p:sp>
        <p:nvSpPr>
          <p:cNvPr id="361482" name="Rectangle 2058"/>
          <p:cNvSpPr>
            <a:spLocks noChangeArrowheads="1"/>
          </p:cNvSpPr>
          <p:nvPr/>
        </p:nvSpPr>
        <p:spPr bwMode="auto">
          <a:xfrm>
            <a:off x="0" y="32766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有</a:t>
            </a:r>
          </a:p>
        </p:txBody>
      </p:sp>
      <p:sp>
        <p:nvSpPr>
          <p:cNvPr id="361486" name="Rectangle 2062"/>
          <p:cNvSpPr>
            <a:spLocks noChangeArrowheads="1"/>
          </p:cNvSpPr>
          <p:nvPr/>
        </p:nvSpPr>
        <p:spPr bwMode="auto">
          <a:xfrm>
            <a:off x="304800" y="24384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取</a:t>
            </a:r>
          </a:p>
        </p:txBody>
      </p:sp>
      <p:graphicFrame>
        <p:nvGraphicFramePr>
          <p:cNvPr id="361487" name="Object 2063"/>
          <p:cNvGraphicFramePr>
            <a:graphicFrameLocks noChangeAspect="1"/>
          </p:cNvGraphicFramePr>
          <p:nvPr/>
        </p:nvGraphicFramePr>
        <p:xfrm>
          <a:off x="2438400" y="2133600"/>
          <a:ext cx="251777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63" name="公式" r:id="rId5" imgW="945022" imgH="388573" progId="Equation.3">
                  <p:embed/>
                </p:oleObj>
              </mc:Choice>
              <mc:Fallback>
                <p:oleObj name="公式" r:id="rId5" imgW="945022" imgH="388573" progId="Equation.3">
                  <p:embed/>
                  <p:pic>
                    <p:nvPicPr>
                      <p:cNvPr id="0" name="Object 20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133600"/>
                        <a:ext cx="2517775" cy="125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1488" name="Object 2064"/>
          <p:cNvGraphicFramePr>
            <a:graphicFrameLocks noChangeAspect="1"/>
          </p:cNvGraphicFramePr>
          <p:nvPr/>
        </p:nvGraphicFramePr>
        <p:xfrm>
          <a:off x="436563" y="3581400"/>
          <a:ext cx="8707437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64" name="公式" r:id="rId7" imgW="3017520" imgH="403844" progId="Equation.3">
                  <p:embed/>
                </p:oleObj>
              </mc:Choice>
              <mc:Fallback>
                <p:oleObj name="公式" r:id="rId7" imgW="3017520" imgH="403844" progId="Equation.3">
                  <p:embed/>
                  <p:pic>
                    <p:nvPicPr>
                      <p:cNvPr id="0" name="Object 20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563" y="3581400"/>
                        <a:ext cx="8707437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1489" name="Object 2065"/>
          <p:cNvGraphicFramePr>
            <a:graphicFrameLocks noChangeAspect="1"/>
          </p:cNvGraphicFramePr>
          <p:nvPr/>
        </p:nvGraphicFramePr>
        <p:xfrm>
          <a:off x="1371600" y="4953000"/>
          <a:ext cx="5659438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65" name="公式" r:id="rId9" imgW="1950862" imgH="403844" progId="Equation.3">
                  <p:embed/>
                </p:oleObj>
              </mc:Choice>
              <mc:Fallback>
                <p:oleObj name="公式" r:id="rId9" imgW="1950862" imgH="403844" progId="Equation.3">
                  <p:embed/>
                  <p:pic>
                    <p:nvPicPr>
                      <p:cNvPr id="0" name="Object 20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953000"/>
                        <a:ext cx="5659438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1490" name="Line 2066"/>
          <p:cNvSpPr>
            <a:spLocks noChangeShapeType="1"/>
          </p:cNvSpPr>
          <p:nvPr/>
        </p:nvSpPr>
        <p:spPr bwMode="auto">
          <a:xfrm flipH="1" flipV="1">
            <a:off x="4267200" y="3505200"/>
            <a:ext cx="48768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1491" name="Rectangle 2067"/>
          <p:cNvSpPr>
            <a:spLocks noChangeArrowheads="1"/>
          </p:cNvSpPr>
          <p:nvPr/>
        </p:nvSpPr>
        <p:spPr bwMode="auto">
          <a:xfrm>
            <a:off x="6118225" y="6096000"/>
            <a:ext cx="2695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称为贝塞尔函数</a:t>
            </a:r>
          </a:p>
        </p:txBody>
      </p:sp>
    </p:spTree>
  </p:cSld>
  <p:clrMapOvr>
    <a:masterClrMapping/>
  </p:clrMapOvr>
  <p:transition>
    <p:random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AutoShape 3074"/>
          <p:cNvSpPr>
            <a:spLocks noChangeArrowheads="1"/>
          </p:cNvSpPr>
          <p:nvPr/>
        </p:nvSpPr>
        <p:spPr bwMode="auto">
          <a:xfrm>
            <a:off x="381000" y="47244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62501" name="Line 3077"/>
          <p:cNvSpPr>
            <a:spLocks noChangeShapeType="1"/>
          </p:cNvSpPr>
          <p:nvPr/>
        </p:nvSpPr>
        <p:spPr bwMode="auto">
          <a:xfrm flipH="1" flipV="1">
            <a:off x="2819400" y="1600200"/>
            <a:ext cx="6324600" cy="7620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2502" name="Rectangle 3078"/>
          <p:cNvSpPr>
            <a:spLocks noChangeArrowheads="1"/>
          </p:cNvSpPr>
          <p:nvPr/>
        </p:nvSpPr>
        <p:spPr bwMode="auto">
          <a:xfrm>
            <a:off x="1676400" y="3276600"/>
            <a:ext cx="35988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表示为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阶贝塞尔函数</a:t>
            </a:r>
          </a:p>
        </p:txBody>
      </p:sp>
      <p:sp>
        <p:nvSpPr>
          <p:cNvPr id="362503" name="Rectangle 3079"/>
          <p:cNvSpPr>
            <a:spLocks noChangeArrowheads="1"/>
          </p:cNvSpPr>
          <p:nvPr/>
        </p:nvSpPr>
        <p:spPr bwMode="auto">
          <a:xfrm>
            <a:off x="0" y="3962400"/>
            <a:ext cx="1260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同理有</a:t>
            </a:r>
          </a:p>
        </p:txBody>
      </p:sp>
      <p:sp>
        <p:nvSpPr>
          <p:cNvPr id="362504" name="Rectangle 3080"/>
          <p:cNvSpPr>
            <a:spLocks noChangeArrowheads="1"/>
          </p:cNvSpPr>
          <p:nvPr/>
        </p:nvSpPr>
        <p:spPr bwMode="auto">
          <a:xfrm>
            <a:off x="381000" y="20574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用</a:t>
            </a:r>
          </a:p>
        </p:txBody>
      </p:sp>
      <p:graphicFrame>
        <p:nvGraphicFramePr>
          <p:cNvPr id="362507" name="Object 3083"/>
          <p:cNvGraphicFramePr>
            <a:graphicFrameLocks noChangeAspect="1"/>
          </p:cNvGraphicFramePr>
          <p:nvPr/>
        </p:nvGraphicFramePr>
        <p:xfrm>
          <a:off x="1219200" y="0"/>
          <a:ext cx="6638925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89" name="公式" r:id="rId3" imgW="2293655" imgH="403844" progId="Equation.3">
                  <p:embed/>
                </p:oleObj>
              </mc:Choice>
              <mc:Fallback>
                <p:oleObj name="公式" r:id="rId3" imgW="2293655" imgH="403844" progId="Equation.3">
                  <p:embed/>
                  <p:pic>
                    <p:nvPicPr>
                      <p:cNvPr id="0" name="Object 30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0"/>
                        <a:ext cx="6638925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2508" name="Line 3084"/>
          <p:cNvSpPr>
            <a:spLocks noChangeShapeType="1"/>
          </p:cNvSpPr>
          <p:nvPr/>
        </p:nvSpPr>
        <p:spPr bwMode="auto">
          <a:xfrm flipH="1" flipV="1">
            <a:off x="4267200" y="3962400"/>
            <a:ext cx="4876800" cy="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62510" name="Object 3086"/>
          <p:cNvGraphicFramePr>
            <a:graphicFrameLocks noChangeAspect="1"/>
          </p:cNvGraphicFramePr>
          <p:nvPr/>
        </p:nvGraphicFramePr>
        <p:xfrm>
          <a:off x="1524000" y="1676400"/>
          <a:ext cx="6711950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90" name="公式" r:id="rId5" imgW="2316622" imgH="403844" progId="Equation.3">
                  <p:embed/>
                </p:oleObj>
              </mc:Choice>
              <mc:Fallback>
                <p:oleObj name="公式" r:id="rId5" imgW="2316622" imgH="403844" progId="Equation.3">
                  <p:embed/>
                  <p:pic>
                    <p:nvPicPr>
                      <p:cNvPr id="0" name="Object 30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676400"/>
                        <a:ext cx="6711950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2511" name="Object 3087"/>
          <p:cNvGraphicFramePr>
            <a:graphicFrameLocks noChangeAspect="1"/>
          </p:cNvGraphicFramePr>
          <p:nvPr/>
        </p:nvGraphicFramePr>
        <p:xfrm>
          <a:off x="1524000" y="4191000"/>
          <a:ext cx="7110413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91" name="公式" r:id="rId7" imgW="2461225" imgH="403844" progId="Equation.3">
                  <p:embed/>
                </p:oleObj>
              </mc:Choice>
              <mc:Fallback>
                <p:oleObj name="公式" r:id="rId7" imgW="2461225" imgH="403844" progId="Equation.3">
                  <p:embed/>
                  <p:pic>
                    <p:nvPicPr>
                      <p:cNvPr id="0" name="Object 30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191000"/>
                        <a:ext cx="7110413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2512" name="Rectangle 3088"/>
          <p:cNvSpPr>
            <a:spLocks noChangeArrowheads="1"/>
          </p:cNvSpPr>
          <p:nvPr/>
        </p:nvSpPr>
        <p:spPr bwMode="auto">
          <a:xfrm>
            <a:off x="0" y="5791200"/>
            <a:ext cx="3957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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阶贝塞尔方程的通解为</a:t>
            </a:r>
          </a:p>
        </p:txBody>
      </p:sp>
      <p:graphicFrame>
        <p:nvGraphicFramePr>
          <p:cNvPr id="362513" name="Object 3089"/>
          <p:cNvGraphicFramePr>
            <a:graphicFrameLocks noChangeAspect="1"/>
          </p:cNvGraphicFramePr>
          <p:nvPr/>
        </p:nvGraphicFramePr>
        <p:xfrm>
          <a:off x="4176713" y="5867400"/>
          <a:ext cx="46450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92" name="公式" r:id="rId9" imgW="1592757" imgH="198104" progId="Equation.3">
                  <p:embed/>
                </p:oleObj>
              </mc:Choice>
              <mc:Fallback>
                <p:oleObj name="公式" r:id="rId9" imgW="1592757" imgH="198104" progId="Equation.3">
                  <p:embed/>
                  <p:pic>
                    <p:nvPicPr>
                      <p:cNvPr id="0" name="Object 30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6713" y="5867400"/>
                        <a:ext cx="4645025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87773"/>
            <a:ext cx="6120680" cy="6692064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 bwMode="auto">
          <a:xfrm>
            <a:off x="2915816" y="1916832"/>
            <a:ext cx="1584176" cy="864096"/>
          </a:xfrm>
          <a:prstGeom prst="ellipse">
            <a:avLst/>
          </a:prstGeom>
          <a:noFill/>
          <a:ln w="38100" cap="flat" cmpd="sng" algn="ctr">
            <a:solidFill>
              <a:srgbClr val="080808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椭圆 3"/>
          <p:cNvSpPr/>
          <p:nvPr/>
        </p:nvSpPr>
        <p:spPr bwMode="auto">
          <a:xfrm>
            <a:off x="4283968" y="1556792"/>
            <a:ext cx="1584176" cy="864096"/>
          </a:xfrm>
          <a:prstGeom prst="ellipse">
            <a:avLst/>
          </a:prstGeom>
          <a:noFill/>
          <a:ln w="38100" cap="flat" cmpd="sng" algn="ctr">
            <a:solidFill>
              <a:srgbClr val="080808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5868144" y="1556792"/>
            <a:ext cx="1584176" cy="864096"/>
          </a:xfrm>
          <a:prstGeom prst="ellipse">
            <a:avLst/>
          </a:prstGeom>
          <a:noFill/>
          <a:ln w="38100" cap="flat" cmpd="sng" algn="ctr">
            <a:solidFill>
              <a:srgbClr val="080808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5076056" y="5157192"/>
            <a:ext cx="1584176" cy="864096"/>
          </a:xfrm>
          <a:prstGeom prst="ellipse">
            <a:avLst/>
          </a:prstGeom>
          <a:noFill/>
          <a:ln w="38100" cap="flat" cmpd="sng" algn="ctr">
            <a:solidFill>
              <a:srgbClr val="080808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3023828" y="5301208"/>
            <a:ext cx="1584176" cy="864096"/>
          </a:xfrm>
          <a:prstGeom prst="ellipse">
            <a:avLst/>
          </a:prstGeom>
          <a:noFill/>
          <a:ln w="38100" cap="flat" cmpd="sng" algn="ctr">
            <a:solidFill>
              <a:srgbClr val="080808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4154441"/>
      </p:ext>
    </p:extLst>
  </p:cSld>
  <p:clrMapOvr>
    <a:masterClrMapping/>
  </p:clrMapOvr>
  <p:transition>
    <p:random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AutoShape 1026"/>
          <p:cNvSpPr>
            <a:spLocks noChangeArrowheads="1"/>
          </p:cNvSpPr>
          <p:nvPr/>
        </p:nvSpPr>
        <p:spPr bwMode="auto">
          <a:xfrm>
            <a:off x="0" y="55626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63523" name="Line 1027"/>
          <p:cNvSpPr>
            <a:spLocks noChangeShapeType="1"/>
          </p:cNvSpPr>
          <p:nvPr/>
        </p:nvSpPr>
        <p:spPr bwMode="auto">
          <a:xfrm flipH="1" flipV="1">
            <a:off x="4419600" y="3124200"/>
            <a:ext cx="47244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3524" name="Rectangle 1028"/>
          <p:cNvSpPr>
            <a:spLocks noChangeArrowheads="1"/>
          </p:cNvSpPr>
          <p:nvPr/>
        </p:nvSpPr>
        <p:spPr bwMode="auto">
          <a:xfrm>
            <a:off x="0" y="2819400"/>
            <a:ext cx="44211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J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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 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和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J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-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 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称为第一类柱函数</a:t>
            </a:r>
          </a:p>
        </p:txBody>
      </p:sp>
      <p:graphicFrame>
        <p:nvGraphicFramePr>
          <p:cNvPr id="363529" name="Object 1033"/>
          <p:cNvGraphicFramePr>
            <a:graphicFrameLocks noChangeAspect="1"/>
          </p:cNvGraphicFramePr>
          <p:nvPr/>
        </p:nvGraphicFramePr>
        <p:xfrm>
          <a:off x="1219200" y="0"/>
          <a:ext cx="6711950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77" name="公式" r:id="rId3" imgW="2316622" imgH="403844" progId="Equation.3">
                  <p:embed/>
                </p:oleObj>
              </mc:Choice>
              <mc:Fallback>
                <p:oleObj name="公式" r:id="rId3" imgW="2316622" imgH="403844" progId="Equation.3">
                  <p:embed/>
                  <p:pic>
                    <p:nvPicPr>
                      <p:cNvPr id="0" name="Object 10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0"/>
                        <a:ext cx="6711950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3530" name="Object 1034"/>
          <p:cNvGraphicFramePr>
            <a:graphicFrameLocks noChangeAspect="1"/>
          </p:cNvGraphicFramePr>
          <p:nvPr/>
        </p:nvGraphicFramePr>
        <p:xfrm>
          <a:off x="1295400" y="1524000"/>
          <a:ext cx="7110413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78" name="公式" r:id="rId5" imgW="2461225" imgH="403844" progId="Equation.3">
                  <p:embed/>
                </p:oleObj>
              </mc:Choice>
              <mc:Fallback>
                <p:oleObj name="公式" r:id="rId5" imgW="2461225" imgH="403844" progId="Equation.3">
                  <p:embed/>
                  <p:pic>
                    <p:nvPicPr>
                      <p:cNvPr id="0" name="Object 10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524000"/>
                        <a:ext cx="7110413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3533" name="Rectangle 1037"/>
          <p:cNvSpPr>
            <a:spLocks noChangeArrowheads="1"/>
          </p:cNvSpPr>
          <p:nvPr/>
        </p:nvSpPr>
        <p:spPr bwMode="auto">
          <a:xfrm>
            <a:off x="0" y="4038600"/>
            <a:ext cx="5006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当 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 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m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时，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J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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 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和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J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-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  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线性无关</a:t>
            </a:r>
            <a:endParaRPr lang="zh-CN" altLang="en-US" sz="2800" b="1">
              <a:latin typeface="Book Antiqua" panose="0204060205030503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63534" name="Rectangle 1038"/>
          <p:cNvSpPr>
            <a:spLocks noChangeArrowheads="1"/>
          </p:cNvSpPr>
          <p:nvPr/>
        </p:nvSpPr>
        <p:spPr bwMode="auto">
          <a:xfrm>
            <a:off x="0" y="4572000"/>
            <a:ext cx="50276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当 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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= m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时，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J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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 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和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J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-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  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线性相关</a:t>
            </a:r>
            <a:endParaRPr lang="zh-CN" altLang="en-US" sz="2800" b="1">
              <a:latin typeface="Book Antiqua" panose="0204060205030503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63535" name="Rectangle 1039"/>
          <p:cNvSpPr>
            <a:spLocks noChangeArrowheads="1"/>
          </p:cNvSpPr>
          <p:nvPr/>
        </p:nvSpPr>
        <p:spPr bwMode="auto">
          <a:xfrm>
            <a:off x="6167438" y="4343400"/>
            <a:ext cx="1978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证明如下：</a:t>
            </a:r>
          </a:p>
        </p:txBody>
      </p:sp>
      <p:graphicFrame>
        <p:nvGraphicFramePr>
          <p:cNvPr id="363536" name="Object 1040"/>
          <p:cNvGraphicFramePr>
            <a:graphicFrameLocks noChangeAspect="1"/>
          </p:cNvGraphicFramePr>
          <p:nvPr/>
        </p:nvGraphicFramePr>
        <p:xfrm>
          <a:off x="1128713" y="5105400"/>
          <a:ext cx="7291387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79" name="公式" r:id="rId7" imgW="2522043" imgH="403844" progId="Equation.3">
                  <p:embed/>
                </p:oleObj>
              </mc:Choice>
              <mc:Fallback>
                <p:oleObj name="公式" r:id="rId7" imgW="2522043" imgH="403844" progId="Equation.3">
                  <p:embed/>
                  <p:pic>
                    <p:nvPicPr>
                      <p:cNvPr id="0" name="Object 10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13" y="5105400"/>
                        <a:ext cx="7291387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3537" name="Rectangle 1041"/>
          <p:cNvSpPr>
            <a:spLocks noChangeArrowheads="1"/>
          </p:cNvSpPr>
          <p:nvPr/>
        </p:nvSpPr>
        <p:spPr bwMode="auto">
          <a:xfrm>
            <a:off x="42863" y="3429000"/>
            <a:ext cx="4779962" cy="519113"/>
          </a:xfrm>
          <a:prstGeom prst="rect">
            <a:avLst/>
          </a:prstGeom>
          <a:solidFill>
            <a:srgbClr val="00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4 )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、整数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m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阶贝塞尔方程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6632"/>
            <a:ext cx="6552728" cy="5242182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9042432"/>
              </p:ext>
            </p:extLst>
          </p:nvPr>
        </p:nvGraphicFramePr>
        <p:xfrm>
          <a:off x="755576" y="5517232"/>
          <a:ext cx="2664296" cy="94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04" name="Equation" r:id="rId4" imgW="571320" imgH="203040" progId="Equation.DSMT4">
                  <p:embed/>
                </p:oleObj>
              </mc:Choice>
              <mc:Fallback>
                <p:oleObj name="Equation" r:id="rId4" imgW="571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5576" y="5517232"/>
                        <a:ext cx="2664296" cy="947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297283"/>
              </p:ext>
            </p:extLst>
          </p:nvPr>
        </p:nvGraphicFramePr>
        <p:xfrm>
          <a:off x="3779912" y="5661248"/>
          <a:ext cx="5256212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05" name="Equation" r:id="rId6" imgW="1485720" imgH="203040" progId="Equation.DSMT4">
                  <p:embed/>
                </p:oleObj>
              </mc:Choice>
              <mc:Fallback>
                <p:oleObj name="Equation" r:id="rId6" imgW="1485720" imgH="20304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79912" y="5661248"/>
                        <a:ext cx="5256212" cy="71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0570312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417739"/>
              </p:ext>
            </p:extLst>
          </p:nvPr>
        </p:nvGraphicFramePr>
        <p:xfrm>
          <a:off x="462312" y="1653039"/>
          <a:ext cx="6376988" cy="214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578" name="Equation" r:id="rId3" imgW="2717640" imgH="914400" progId="Equation.DSMT4">
                  <p:embed/>
                </p:oleObj>
              </mc:Choice>
              <mc:Fallback>
                <p:oleObj name="Equation" r:id="rId3" imgW="271764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2312" y="1653039"/>
                        <a:ext cx="6376988" cy="2144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 bwMode="auto">
          <a:xfrm>
            <a:off x="721875" y="1696855"/>
            <a:ext cx="2750712" cy="1008112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75736" y="2896013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离心势能</a:t>
            </a:r>
          </a:p>
        </p:txBody>
      </p:sp>
      <p:sp>
        <p:nvSpPr>
          <p:cNvPr id="7" name="Rectangle 1037"/>
          <p:cNvSpPr>
            <a:spLocks noChangeArrowheads="1"/>
          </p:cNvSpPr>
          <p:nvPr/>
        </p:nvSpPr>
        <p:spPr bwMode="auto">
          <a:xfrm>
            <a:off x="107504" y="188640"/>
            <a:ext cx="16273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量子力学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945912"/>
              </p:ext>
            </p:extLst>
          </p:nvPr>
        </p:nvGraphicFramePr>
        <p:xfrm>
          <a:off x="1907704" y="123669"/>
          <a:ext cx="2177207" cy="65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579" name="Equation" r:id="rId5" imgW="888840" imgH="266400" progId="Equation.DSMT4">
                  <p:embed/>
                </p:oleObj>
              </mc:Choice>
              <mc:Fallback>
                <p:oleObj name="Equation" r:id="rId5" imgW="8888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07704" y="123669"/>
                        <a:ext cx="2177207" cy="653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395248"/>
              </p:ext>
            </p:extLst>
          </p:nvPr>
        </p:nvGraphicFramePr>
        <p:xfrm>
          <a:off x="107504" y="660936"/>
          <a:ext cx="5241925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580" name="Equation" r:id="rId7" imgW="3124080" imgH="634680" progId="Equation.DSMT4">
                  <p:embed/>
                </p:oleObj>
              </mc:Choice>
              <mc:Fallback>
                <p:oleObj name="Equation" r:id="rId7" imgW="3124080" imgH="63468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7504" y="660936"/>
                        <a:ext cx="5241925" cy="1062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 bwMode="auto">
          <a:xfrm>
            <a:off x="408320" y="2780698"/>
            <a:ext cx="6360131" cy="1008112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28184" y="1888053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径向动能</a:t>
            </a: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294396"/>
              </p:ext>
            </p:extLst>
          </p:nvPr>
        </p:nvGraphicFramePr>
        <p:xfrm>
          <a:off x="235143" y="3726841"/>
          <a:ext cx="7699536" cy="1189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581" name="Equation" r:id="rId9" imgW="2958840" imgH="457200" progId="Equation.DSMT4">
                  <p:embed/>
                </p:oleObj>
              </mc:Choice>
              <mc:Fallback>
                <p:oleObj name="Equation" r:id="rId9" imgW="29588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5143" y="3726841"/>
                        <a:ext cx="7699536" cy="1189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756652"/>
              </p:ext>
            </p:extLst>
          </p:nvPr>
        </p:nvGraphicFramePr>
        <p:xfrm>
          <a:off x="392779" y="4793288"/>
          <a:ext cx="6051550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582" name="Equation" r:id="rId11" imgW="2577960" imgH="444240" progId="Equation.DSMT4">
                  <p:embed/>
                </p:oleObj>
              </mc:Choice>
              <mc:Fallback>
                <p:oleObj name="Equation" r:id="rId11" imgW="2577960" imgH="44424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2779" y="4793288"/>
                        <a:ext cx="6051550" cy="1042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68727"/>
              </p:ext>
            </p:extLst>
          </p:nvPr>
        </p:nvGraphicFramePr>
        <p:xfrm>
          <a:off x="347953" y="5912006"/>
          <a:ext cx="3866486" cy="757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583" name="Equation" r:id="rId13" imgW="1231560" imgH="241200" progId="Equation.DSMT4">
                  <p:embed/>
                </p:oleObj>
              </mc:Choice>
              <mc:Fallback>
                <p:oleObj name="Equation" r:id="rId13" imgW="12315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47953" y="5912006"/>
                        <a:ext cx="3866486" cy="757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6228184" y="6004288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角动量算符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3203848" y="711860"/>
            <a:ext cx="2376264" cy="101111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7429748"/>
      </p:ext>
    </p:extLst>
  </p:cSld>
  <p:clrMapOvr>
    <a:masterClrMapping/>
  </p:clrMapOvr>
  <p:transition>
    <p:random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AutoShape 2"/>
          <p:cNvSpPr>
            <a:spLocks noChangeArrowheads="1"/>
          </p:cNvSpPr>
          <p:nvPr/>
        </p:nvSpPr>
        <p:spPr bwMode="auto">
          <a:xfrm>
            <a:off x="609600" y="40386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64547" name="Line 3"/>
          <p:cNvSpPr>
            <a:spLocks noChangeShapeType="1"/>
          </p:cNvSpPr>
          <p:nvPr/>
        </p:nvSpPr>
        <p:spPr bwMode="auto">
          <a:xfrm flipH="1" flipV="1">
            <a:off x="2819400" y="2133600"/>
            <a:ext cx="6324600" cy="7620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4548" name="Rectangle 4"/>
          <p:cNvSpPr>
            <a:spLocks noChangeArrowheads="1"/>
          </p:cNvSpPr>
          <p:nvPr/>
        </p:nvSpPr>
        <p:spPr bwMode="auto">
          <a:xfrm>
            <a:off x="685800" y="1524000"/>
            <a:ext cx="40052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令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k-m=l, 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因为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k-m+1&gt;0</a:t>
            </a:r>
            <a:endParaRPr lang="en-US" altLang="zh-CN" sz="2800" b="1">
              <a:latin typeface="Book Antiqua" panose="0204060205030503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64552" name="Rectangle 8"/>
          <p:cNvSpPr>
            <a:spLocks noChangeArrowheads="1"/>
          </p:cNvSpPr>
          <p:nvPr/>
        </p:nvSpPr>
        <p:spPr bwMode="auto">
          <a:xfrm>
            <a:off x="1100138" y="5653088"/>
            <a:ext cx="53863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故当 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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= m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时，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J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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 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和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J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-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  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线性相关</a:t>
            </a:r>
            <a:endParaRPr lang="zh-CN" altLang="en-US" sz="2800" b="1">
              <a:latin typeface="Book Antiqua" panose="0204060205030503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64553" name="Rectangle 9"/>
          <p:cNvSpPr>
            <a:spLocks noChangeArrowheads="1"/>
          </p:cNvSpPr>
          <p:nvPr/>
        </p:nvSpPr>
        <p:spPr bwMode="auto">
          <a:xfrm>
            <a:off x="990600" y="6338888"/>
            <a:ext cx="4708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需要寻找另一与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J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m </a:t>
            </a:r>
            <a:r>
              <a:rPr lang="zh-CN" altLang="zh-CN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无关的解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</a:p>
        </p:txBody>
      </p:sp>
      <p:graphicFrame>
        <p:nvGraphicFramePr>
          <p:cNvPr id="36455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365700"/>
              </p:ext>
            </p:extLst>
          </p:nvPr>
        </p:nvGraphicFramePr>
        <p:xfrm>
          <a:off x="461963" y="2310351"/>
          <a:ext cx="7439025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95" name="公式" r:id="rId3" imgW="2575631" imgH="403844" progId="Equation.3">
                  <p:embed/>
                </p:oleObj>
              </mc:Choice>
              <mc:Fallback>
                <p:oleObj name="公式" r:id="rId3" imgW="2575631" imgH="40384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63" y="2310351"/>
                        <a:ext cx="7439025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4556" name="Object 12"/>
          <p:cNvGraphicFramePr>
            <a:graphicFrameLocks noChangeAspect="1"/>
          </p:cNvGraphicFramePr>
          <p:nvPr/>
        </p:nvGraphicFramePr>
        <p:xfrm>
          <a:off x="1752600" y="3581400"/>
          <a:ext cx="5767388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96" name="公式" r:id="rId5" imgW="1988714" imgH="655399" progId="Equation.3">
                  <p:embed/>
                </p:oleObj>
              </mc:Choice>
              <mc:Fallback>
                <p:oleObj name="公式" r:id="rId5" imgW="1988714" imgH="65539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581400"/>
                        <a:ext cx="5767388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4557" name="Object 13"/>
          <p:cNvGraphicFramePr>
            <a:graphicFrameLocks noChangeAspect="1"/>
          </p:cNvGraphicFramePr>
          <p:nvPr/>
        </p:nvGraphicFramePr>
        <p:xfrm>
          <a:off x="609600" y="0"/>
          <a:ext cx="7291388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97" name="公式" r:id="rId7" imgW="2522043" imgH="403844" progId="Equation.3">
                  <p:embed/>
                </p:oleObj>
              </mc:Choice>
              <mc:Fallback>
                <p:oleObj name="公式" r:id="rId7" imgW="2522043" imgH="403844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0"/>
                        <a:ext cx="7291388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1257074"/>
              </p:ext>
            </p:extLst>
          </p:nvPr>
        </p:nvGraphicFramePr>
        <p:xfrm>
          <a:off x="4932363" y="1423988"/>
          <a:ext cx="3813175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98" name="Equation" r:id="rId9" imgW="1485720" imgH="203040" progId="Equation.DSMT4">
                  <p:embed/>
                </p:oleObj>
              </mc:Choice>
              <mc:Fallback>
                <p:oleObj name="Equation" r:id="rId9" imgW="1485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32363" y="1423988"/>
                        <a:ext cx="3813175" cy="522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677"/>
            <a:ext cx="4563406" cy="33471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3501007"/>
            <a:ext cx="4320480" cy="31077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3528" y="4221088"/>
            <a:ext cx="32403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第二个特解可以采用</a:t>
            </a:r>
            <a:r>
              <a:rPr lang="en-US" altLang="zh-CN" dirty="0"/>
              <a:t>0/0</a:t>
            </a:r>
            <a:r>
              <a:rPr lang="zh-CN" altLang="en-US" dirty="0"/>
              <a:t>型的极限来构造</a:t>
            </a:r>
          </a:p>
        </p:txBody>
      </p:sp>
    </p:spTree>
    <p:extLst>
      <p:ext uri="{BB962C8B-B14F-4D97-AF65-F5344CB8AC3E}">
        <p14:creationId xmlns:p14="http://schemas.microsoft.com/office/powerpoint/2010/main" val="852102330"/>
      </p:ext>
    </p:extLst>
  </p:cSld>
  <p:clrMapOvr>
    <a:masterClrMapping/>
  </p:clrMapOvr>
  <p:transition>
    <p:random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Line 3"/>
          <p:cNvSpPr>
            <a:spLocks noChangeShapeType="1"/>
          </p:cNvSpPr>
          <p:nvPr/>
        </p:nvSpPr>
        <p:spPr bwMode="auto">
          <a:xfrm flipH="1" flipV="1">
            <a:off x="2819400" y="2895600"/>
            <a:ext cx="6324600" cy="7620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5574" name="Rectangle 6"/>
          <p:cNvSpPr>
            <a:spLocks noChangeArrowheads="1"/>
          </p:cNvSpPr>
          <p:nvPr/>
        </p:nvSpPr>
        <p:spPr bwMode="auto">
          <a:xfrm>
            <a:off x="457200" y="42672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取</a:t>
            </a:r>
          </a:p>
        </p:txBody>
      </p:sp>
      <p:sp>
        <p:nvSpPr>
          <p:cNvPr id="365576" name="Line 8"/>
          <p:cNvSpPr>
            <a:spLocks noChangeShapeType="1"/>
          </p:cNvSpPr>
          <p:nvPr/>
        </p:nvSpPr>
        <p:spPr bwMode="auto">
          <a:xfrm flipH="1" flipV="1">
            <a:off x="4267200" y="3962400"/>
            <a:ext cx="48768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81925" name="Object 9"/>
          <p:cNvGraphicFramePr>
            <a:graphicFrameLocks noChangeAspect="1"/>
          </p:cNvGraphicFramePr>
          <p:nvPr/>
        </p:nvGraphicFramePr>
        <p:xfrm>
          <a:off x="1371600" y="0"/>
          <a:ext cx="6711950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24" name="公式" r:id="rId3" imgW="2316622" imgH="403844" progId="Equation.3">
                  <p:embed/>
                </p:oleObj>
              </mc:Choice>
              <mc:Fallback>
                <p:oleObj name="公式" r:id="rId3" imgW="2316622" imgH="403844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0"/>
                        <a:ext cx="6711950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6" name="Object 10"/>
          <p:cNvGraphicFramePr>
            <a:graphicFrameLocks noChangeAspect="1"/>
          </p:cNvGraphicFramePr>
          <p:nvPr/>
        </p:nvGraphicFramePr>
        <p:xfrm>
          <a:off x="1295400" y="1447800"/>
          <a:ext cx="7110413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25" name="公式" r:id="rId5" imgW="2461225" imgH="403844" progId="Equation.3">
                  <p:embed/>
                </p:oleObj>
              </mc:Choice>
              <mc:Fallback>
                <p:oleObj name="公式" r:id="rId5" imgW="2461225" imgH="403844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447800"/>
                        <a:ext cx="7110413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5579" name="Rectangle 11"/>
          <p:cNvSpPr>
            <a:spLocks noChangeArrowheads="1"/>
          </p:cNvSpPr>
          <p:nvPr/>
        </p:nvSpPr>
        <p:spPr bwMode="auto">
          <a:xfrm>
            <a:off x="1524000" y="4953000"/>
            <a:ext cx="46751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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阶贝塞尔方程的一个特解为</a:t>
            </a:r>
          </a:p>
        </p:txBody>
      </p:sp>
      <p:graphicFrame>
        <p:nvGraphicFramePr>
          <p:cNvPr id="365580" name="Object 12"/>
          <p:cNvGraphicFramePr>
            <a:graphicFrameLocks noChangeAspect="1"/>
          </p:cNvGraphicFramePr>
          <p:nvPr/>
        </p:nvGraphicFramePr>
        <p:xfrm>
          <a:off x="1371600" y="3200400"/>
          <a:ext cx="46450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26" name="公式" r:id="rId7" imgW="1592757" imgH="198104" progId="Equation.3">
                  <p:embed/>
                </p:oleObj>
              </mc:Choice>
              <mc:Fallback>
                <p:oleObj name="公式" r:id="rId7" imgW="1592757" imgH="198104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200400"/>
                        <a:ext cx="4645025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5581" name="Object 13"/>
          <p:cNvGraphicFramePr>
            <a:graphicFrameLocks noChangeAspect="1"/>
          </p:cNvGraphicFramePr>
          <p:nvPr/>
        </p:nvGraphicFramePr>
        <p:xfrm>
          <a:off x="1371600" y="4191000"/>
          <a:ext cx="5153025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27" name="公式" r:id="rId9" imgW="1775637" imgH="182833" progId="Equation.3">
                  <p:embed/>
                </p:oleObj>
              </mc:Choice>
              <mc:Fallback>
                <p:oleObj name="公式" r:id="rId9" imgW="1775637" imgH="18283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191000"/>
                        <a:ext cx="5153025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5582" name="Object 14"/>
          <p:cNvGraphicFramePr>
            <a:graphicFrameLocks noChangeAspect="1"/>
          </p:cNvGraphicFramePr>
          <p:nvPr/>
        </p:nvGraphicFramePr>
        <p:xfrm>
          <a:off x="1676400" y="5681663"/>
          <a:ext cx="5045075" cy="117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28" name="公式" r:id="rId11" imgW="1737360" imgH="365666" progId="Equation.3">
                  <p:embed/>
                </p:oleObj>
              </mc:Choice>
              <mc:Fallback>
                <p:oleObj name="公式" r:id="rId11" imgW="1737360" imgH="365666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5681663"/>
                        <a:ext cx="5045075" cy="1176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5583" name="Object 15"/>
          <p:cNvGraphicFramePr>
            <a:graphicFrameLocks noChangeAspect="1"/>
          </p:cNvGraphicFramePr>
          <p:nvPr/>
        </p:nvGraphicFramePr>
        <p:xfrm>
          <a:off x="6705600" y="5943600"/>
          <a:ext cx="15192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29" name="公式" r:id="rId13" imgW="503133" imgH="198104" progId="Equation.3">
                  <p:embed/>
                </p:oleObj>
              </mc:Choice>
              <mc:Fallback>
                <p:oleObj name="公式" r:id="rId13" imgW="503133" imgH="198104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5943600"/>
                        <a:ext cx="1519238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Line 1026"/>
          <p:cNvSpPr>
            <a:spLocks noChangeShapeType="1"/>
          </p:cNvSpPr>
          <p:nvPr/>
        </p:nvSpPr>
        <p:spPr bwMode="auto">
          <a:xfrm flipH="1" flipV="1">
            <a:off x="2819400" y="2438400"/>
            <a:ext cx="6324600" cy="76200"/>
          </a:xfrm>
          <a:prstGeom prst="line">
            <a:avLst/>
          </a:prstGeom>
          <a:noFill/>
          <a:ln w="1905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82947" name="Object 1027"/>
          <p:cNvGraphicFramePr>
            <a:graphicFrameLocks noChangeAspect="1"/>
          </p:cNvGraphicFramePr>
          <p:nvPr/>
        </p:nvGraphicFramePr>
        <p:xfrm>
          <a:off x="990600" y="0"/>
          <a:ext cx="46450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74" name="公式" r:id="rId3" imgW="1592757" imgH="198104" progId="Equation.3">
                  <p:embed/>
                </p:oleObj>
              </mc:Choice>
              <mc:Fallback>
                <p:oleObj name="公式" r:id="rId3" imgW="1592757" imgH="198104" progId="Equation.3">
                  <p:embed/>
                  <p:pic>
                    <p:nvPicPr>
                      <p:cNvPr id="0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0"/>
                        <a:ext cx="4645025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884" name="Object 1028"/>
          <p:cNvGraphicFramePr>
            <a:graphicFrameLocks noChangeAspect="1"/>
          </p:cNvGraphicFramePr>
          <p:nvPr/>
        </p:nvGraphicFramePr>
        <p:xfrm>
          <a:off x="990600" y="914400"/>
          <a:ext cx="5334000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75" name="公式" r:id="rId5" imgW="1836455" imgH="365666" progId="Equation.3">
                  <p:embed/>
                </p:oleObj>
              </mc:Choice>
              <mc:Fallback>
                <p:oleObj name="公式" r:id="rId5" imgW="1836455" imgH="365666" progId="Equation.3">
                  <p:embed/>
                  <p:pic>
                    <p:nvPicPr>
                      <p:cNvPr id="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914400"/>
                        <a:ext cx="5334000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885" name="Rectangle 1029"/>
          <p:cNvSpPr>
            <a:spLocks noChangeArrowheads="1"/>
          </p:cNvSpPr>
          <p:nvPr/>
        </p:nvSpPr>
        <p:spPr bwMode="auto">
          <a:xfrm>
            <a:off x="6781800" y="1143000"/>
            <a:ext cx="20970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称为阶诺伊曼函数</a:t>
            </a:r>
          </a:p>
        </p:txBody>
      </p:sp>
      <p:sp>
        <p:nvSpPr>
          <p:cNvPr id="378886" name="Rectangle 1030"/>
          <p:cNvSpPr>
            <a:spLocks noChangeArrowheads="1"/>
          </p:cNvSpPr>
          <p:nvPr/>
        </p:nvSpPr>
        <p:spPr bwMode="auto">
          <a:xfrm>
            <a:off x="457200" y="2590800"/>
            <a:ext cx="5410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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阶诺伊曼函数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为第二类柱函数</a:t>
            </a:r>
          </a:p>
        </p:txBody>
      </p:sp>
      <p:sp>
        <p:nvSpPr>
          <p:cNvPr id="378887" name="Rectangle 1031"/>
          <p:cNvSpPr>
            <a:spLocks noChangeArrowheads="1"/>
          </p:cNvSpPr>
          <p:nvPr/>
        </p:nvSpPr>
        <p:spPr bwMode="auto">
          <a:xfrm>
            <a:off x="322263" y="3429000"/>
            <a:ext cx="46751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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阶贝塞尔方程的通解可取为</a:t>
            </a:r>
          </a:p>
        </p:txBody>
      </p:sp>
      <p:graphicFrame>
        <p:nvGraphicFramePr>
          <p:cNvPr id="378888" name="Object 1032"/>
          <p:cNvGraphicFramePr>
            <a:graphicFrameLocks noChangeAspect="1"/>
          </p:cNvGraphicFramePr>
          <p:nvPr/>
        </p:nvGraphicFramePr>
        <p:xfrm>
          <a:off x="1371600" y="4191000"/>
          <a:ext cx="4572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76" name="公式" r:id="rId7" imgW="1569791" imgH="198104" progId="Equation.3">
                  <p:embed/>
                </p:oleObj>
              </mc:Choice>
              <mc:Fallback>
                <p:oleObj name="公式" r:id="rId7" imgW="1569791" imgH="198104" progId="Equation.3">
                  <p:embed/>
                  <p:pic>
                    <p:nvPicPr>
                      <p:cNvPr id="0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191000"/>
                        <a:ext cx="4572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889" name="Rectangle 1033"/>
          <p:cNvSpPr>
            <a:spLocks noChangeArrowheads="1"/>
          </p:cNvSpPr>
          <p:nvPr/>
        </p:nvSpPr>
        <p:spPr bwMode="auto">
          <a:xfrm>
            <a:off x="0" y="5334000"/>
            <a:ext cx="2225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但当 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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= m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时</a:t>
            </a:r>
            <a:endParaRPr lang="zh-CN" altLang="en-US" sz="2800" b="1">
              <a:latin typeface="Book Antiqua" panose="0204060205030503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378890" name="Object 1034"/>
          <p:cNvGraphicFramePr>
            <a:graphicFrameLocks noChangeAspect="1"/>
          </p:cNvGraphicFramePr>
          <p:nvPr/>
        </p:nvGraphicFramePr>
        <p:xfrm>
          <a:off x="2362200" y="5257800"/>
          <a:ext cx="5624513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77" name="公式" r:id="rId9" imgW="1935551" imgH="365666" progId="Equation.3">
                  <p:embed/>
                </p:oleObj>
              </mc:Choice>
              <mc:Fallback>
                <p:oleObj name="公式" r:id="rId9" imgW="1935551" imgH="365666" progId="Equation.3">
                  <p:embed/>
                  <p:pic>
                    <p:nvPicPr>
                      <p:cNvPr id="0" name="Object 10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257800"/>
                        <a:ext cx="5624513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495070"/>
              </p:ext>
            </p:extLst>
          </p:nvPr>
        </p:nvGraphicFramePr>
        <p:xfrm>
          <a:off x="6876256" y="4293096"/>
          <a:ext cx="1374321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78" name="Equation" r:id="rId11" imgW="380880" imgH="177480" progId="Equation.DSMT4">
                  <p:embed/>
                </p:oleObj>
              </mc:Choice>
              <mc:Fallback>
                <p:oleObj name="Equation" r:id="rId11" imgW="3808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76256" y="4293096"/>
                        <a:ext cx="1374321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5" name="Line 3"/>
          <p:cNvSpPr>
            <a:spLocks noChangeShapeType="1"/>
          </p:cNvSpPr>
          <p:nvPr/>
        </p:nvSpPr>
        <p:spPr bwMode="auto">
          <a:xfrm flipH="1" flipV="1">
            <a:off x="2819400" y="1371600"/>
            <a:ext cx="6324600" cy="7620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6660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060628"/>
              </p:ext>
            </p:extLst>
          </p:nvPr>
        </p:nvGraphicFramePr>
        <p:xfrm>
          <a:off x="2505217" y="4336256"/>
          <a:ext cx="46815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56" name="公式" r:id="rId3" imgW="1607643" imgH="198104" progId="Equation.3">
                  <p:embed/>
                </p:oleObj>
              </mc:Choice>
              <mc:Fallback>
                <p:oleObj name="公式" r:id="rId3" imgW="1607643" imgH="198104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5217" y="4336256"/>
                        <a:ext cx="4681538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6610" name="Object 18"/>
          <p:cNvGraphicFramePr>
            <a:graphicFrameLocks noChangeAspect="1"/>
          </p:cNvGraphicFramePr>
          <p:nvPr/>
        </p:nvGraphicFramePr>
        <p:xfrm>
          <a:off x="838200" y="0"/>
          <a:ext cx="5624513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57" name="公式" r:id="rId5" imgW="1935551" imgH="365666" progId="Equation.3">
                  <p:embed/>
                </p:oleObj>
              </mc:Choice>
              <mc:Fallback>
                <p:oleObj name="公式" r:id="rId5" imgW="1935551" imgH="365666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0"/>
                        <a:ext cx="5624513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6611" name="Object 19"/>
          <p:cNvGraphicFramePr>
            <a:graphicFrameLocks noChangeAspect="1"/>
          </p:cNvGraphicFramePr>
          <p:nvPr/>
        </p:nvGraphicFramePr>
        <p:xfrm>
          <a:off x="6400800" y="0"/>
          <a:ext cx="757238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58" name="公式" r:id="rId7" imgW="236043" imgH="365666" progId="Equation.3">
                  <p:embed/>
                </p:oleObj>
              </mc:Choice>
              <mc:Fallback>
                <p:oleObj name="公式" r:id="rId7" imgW="236043" imgH="365666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0"/>
                        <a:ext cx="757238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6612" name="Object 20"/>
          <p:cNvGraphicFramePr>
            <a:graphicFrameLocks noChangeAspect="1"/>
          </p:cNvGraphicFramePr>
          <p:nvPr/>
        </p:nvGraphicFramePr>
        <p:xfrm>
          <a:off x="188913" y="1752600"/>
          <a:ext cx="6024562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59" name="公式" r:id="rId9" imgW="2080154" imgH="365666" progId="Equation.3">
                  <p:embed/>
                </p:oleObj>
              </mc:Choice>
              <mc:Fallback>
                <p:oleObj name="公式" r:id="rId9" imgW="2080154" imgH="365666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3" y="1752600"/>
                        <a:ext cx="6024562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6613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0345037"/>
              </p:ext>
            </p:extLst>
          </p:nvPr>
        </p:nvGraphicFramePr>
        <p:xfrm>
          <a:off x="1331640" y="3040063"/>
          <a:ext cx="3451225" cy="1268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60" name="Equation" r:id="rId11" imgW="1180800" imgH="393480" progId="Equation.DSMT4">
                  <p:embed/>
                </p:oleObj>
              </mc:Choice>
              <mc:Fallback>
                <p:oleObj name="Equation" r:id="rId11" imgW="1180800" imgH="39348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3040063"/>
                        <a:ext cx="3451225" cy="1268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1"/>
          <p:cNvSpPr>
            <a:spLocks noChangeArrowheads="1"/>
          </p:cNvSpPr>
          <p:nvPr/>
        </p:nvSpPr>
        <p:spPr bwMode="auto">
          <a:xfrm>
            <a:off x="164727" y="5298281"/>
            <a:ext cx="2590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 dirty="0">
                <a:latin typeface="Book Antiqua" panose="02040602050305030304" pitchFamily="18" charset="0"/>
                <a:ea typeface="楷体_GB2312" pitchFamily="49" charset="-122"/>
              </a:rPr>
              <a:t>当 </a:t>
            </a:r>
            <a:r>
              <a:rPr lang="en-US" altLang="zh-CN" sz="2800" b="1" i="1" dirty="0" err="1">
                <a:latin typeface="Book Antiqua" panose="02040602050305030304" pitchFamily="18" charset="0"/>
                <a:ea typeface="楷体_GB2312" pitchFamily="49" charset="-122"/>
              </a:rPr>
              <a:t>x</a:t>
            </a:r>
            <a:r>
              <a:rPr lang="en-US" altLang="zh-CN" sz="2800" b="1" dirty="0" err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</a:t>
            </a:r>
            <a:r>
              <a:rPr lang="en-US" altLang="zh-CN" sz="2800" b="1" dirty="0" err="1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时，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10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373194"/>
              </p:ext>
            </p:extLst>
          </p:nvPr>
        </p:nvGraphicFramePr>
        <p:xfrm>
          <a:off x="2425428" y="5995955"/>
          <a:ext cx="235743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61" name="公式" r:id="rId13" imgW="792338" imgH="198104" progId="Equation.3">
                  <p:embed/>
                </p:oleObj>
              </mc:Choice>
              <mc:Fallback>
                <p:oleObj name="公式" r:id="rId13" imgW="792338" imgH="198104" progId="Equation.3">
                  <p:embed/>
                  <p:pic>
                    <p:nvPicPr>
                      <p:cNvPr id="374818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5428" y="5995955"/>
                        <a:ext cx="2357437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26362"/>
              </p:ext>
            </p:extLst>
          </p:nvPr>
        </p:nvGraphicFramePr>
        <p:xfrm>
          <a:off x="5203825" y="5995955"/>
          <a:ext cx="23939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62" name="公式" r:id="rId15" imgW="807649" imgH="198104" progId="Equation.3">
                  <p:embed/>
                </p:oleObj>
              </mc:Choice>
              <mc:Fallback>
                <p:oleObj name="公式" r:id="rId15" imgW="807649" imgH="198104" progId="Equation.3">
                  <p:embed/>
                  <p:pic>
                    <p:nvPicPr>
                      <p:cNvPr id="374819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3825" y="5995955"/>
                        <a:ext cx="239395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936859"/>
              </p:ext>
            </p:extLst>
          </p:nvPr>
        </p:nvGraphicFramePr>
        <p:xfrm>
          <a:off x="2562224" y="5200617"/>
          <a:ext cx="217646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63" name="公式" r:id="rId17" imgW="731520" imgH="198104" progId="Equation.3">
                  <p:embed/>
                </p:oleObj>
              </mc:Choice>
              <mc:Fallback>
                <p:oleObj name="公式" r:id="rId17" imgW="731520" imgH="198104" progId="Equation.3">
                  <p:embed/>
                  <p:pic>
                    <p:nvPicPr>
                      <p:cNvPr id="374817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2224" y="5200617"/>
                        <a:ext cx="2176463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820540"/>
              </p:ext>
            </p:extLst>
          </p:nvPr>
        </p:nvGraphicFramePr>
        <p:xfrm>
          <a:off x="5342218" y="2618979"/>
          <a:ext cx="3801782" cy="731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64" name="公式" r:id="rId19" imgW="2316622" imgH="403844" progId="Equation.3">
                  <p:embed/>
                </p:oleObj>
              </mc:Choice>
              <mc:Fallback>
                <p:oleObj name="公式" r:id="rId19" imgW="2316622" imgH="403844" progId="Equation.3">
                  <p:embed/>
                  <p:pic>
                    <p:nvPicPr>
                      <p:cNvPr id="8192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2218" y="2618979"/>
                        <a:ext cx="3801782" cy="7310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ChangeArrowheads="1"/>
          </p:cNvSpPr>
          <p:nvPr/>
        </p:nvSpPr>
        <p:spPr bwMode="auto">
          <a:xfrm>
            <a:off x="304800" y="685800"/>
            <a:ext cx="22098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考虑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(l+1/2)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阶贝塞尔方程</a:t>
            </a:r>
          </a:p>
        </p:txBody>
      </p:sp>
      <p:sp>
        <p:nvSpPr>
          <p:cNvPr id="367619" name="Line 3"/>
          <p:cNvSpPr>
            <a:spLocks noChangeShapeType="1"/>
          </p:cNvSpPr>
          <p:nvPr/>
        </p:nvSpPr>
        <p:spPr bwMode="auto">
          <a:xfrm flipH="1">
            <a:off x="4876800" y="2743200"/>
            <a:ext cx="42672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67621" name="Object 5"/>
          <p:cNvGraphicFramePr>
            <a:graphicFrameLocks noChangeAspect="1"/>
          </p:cNvGraphicFramePr>
          <p:nvPr/>
        </p:nvGraphicFramePr>
        <p:xfrm>
          <a:off x="2819400" y="762000"/>
          <a:ext cx="5513388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66" name="公式" r:id="rId3" imgW="2126086" imgH="388573" progId="Equation.3">
                  <p:embed/>
                </p:oleObj>
              </mc:Choice>
              <mc:Fallback>
                <p:oleObj name="公式" r:id="rId3" imgW="2126086" imgH="38857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762000"/>
                        <a:ext cx="5513388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7622" name="Object 6"/>
          <p:cNvGraphicFramePr>
            <a:graphicFrameLocks noChangeAspect="1"/>
          </p:cNvGraphicFramePr>
          <p:nvPr/>
        </p:nvGraphicFramePr>
        <p:xfrm>
          <a:off x="3200400" y="1981200"/>
          <a:ext cx="2592388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67" name="公式" r:id="rId5" imgW="861237" imgH="175197" progId="Equation.3">
                  <p:embed/>
                </p:oleObj>
              </mc:Choice>
              <mc:Fallback>
                <p:oleObj name="公式" r:id="rId5" imgW="861237" imgH="175197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981200"/>
                        <a:ext cx="2592388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7626" name="Rectangle 10"/>
          <p:cNvSpPr>
            <a:spLocks noChangeArrowheads="1"/>
          </p:cNvSpPr>
          <p:nvPr/>
        </p:nvSpPr>
        <p:spPr bwMode="auto">
          <a:xfrm>
            <a:off x="0" y="2971800"/>
            <a:ext cx="11445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取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l=0</a:t>
            </a:r>
          </a:p>
        </p:txBody>
      </p:sp>
      <p:sp>
        <p:nvSpPr>
          <p:cNvPr id="367630" name="Rectangle 14"/>
          <p:cNvSpPr>
            <a:spLocks noChangeArrowheads="1"/>
          </p:cNvSpPr>
          <p:nvPr/>
        </p:nvSpPr>
        <p:spPr bwMode="auto">
          <a:xfrm>
            <a:off x="0" y="5410200"/>
            <a:ext cx="1798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代入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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=1/2</a:t>
            </a:r>
          </a:p>
        </p:txBody>
      </p:sp>
      <p:sp>
        <p:nvSpPr>
          <p:cNvPr id="367631" name="Rectangle 15"/>
          <p:cNvSpPr>
            <a:spLocks noChangeArrowheads="1"/>
          </p:cNvSpPr>
          <p:nvPr/>
        </p:nvSpPr>
        <p:spPr bwMode="auto">
          <a:xfrm>
            <a:off x="303213" y="0"/>
            <a:ext cx="4868862" cy="519113"/>
          </a:xfrm>
          <a:prstGeom prst="rect">
            <a:avLst/>
          </a:prstGeom>
          <a:solidFill>
            <a:srgbClr val="00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5 )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、（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l+1/2)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阶贝塞尔方程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67632" name="AutoShape 16"/>
          <p:cNvSpPr>
            <a:spLocks noChangeArrowheads="1"/>
          </p:cNvSpPr>
          <p:nvPr/>
        </p:nvSpPr>
        <p:spPr bwMode="auto">
          <a:xfrm>
            <a:off x="1524000" y="32004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67633" name="Object 17"/>
          <p:cNvGraphicFramePr>
            <a:graphicFrameLocks noChangeAspect="1"/>
          </p:cNvGraphicFramePr>
          <p:nvPr/>
        </p:nvGraphicFramePr>
        <p:xfrm>
          <a:off x="2590800" y="2819400"/>
          <a:ext cx="5059363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68" name="公式" r:id="rId7" imgW="1950862" imgH="388573" progId="Equation.3">
                  <p:embed/>
                </p:oleObj>
              </mc:Choice>
              <mc:Fallback>
                <p:oleObj name="公式" r:id="rId7" imgW="1950862" imgH="388573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819400"/>
                        <a:ext cx="5059363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7634" name="Object 18"/>
          <p:cNvGraphicFramePr>
            <a:graphicFrameLocks noChangeAspect="1"/>
          </p:cNvGraphicFramePr>
          <p:nvPr/>
        </p:nvGraphicFramePr>
        <p:xfrm>
          <a:off x="2133600" y="3810000"/>
          <a:ext cx="6711950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69" name="公式" r:id="rId9" imgW="2316622" imgH="403844" progId="Equation.3">
                  <p:embed/>
                </p:oleObj>
              </mc:Choice>
              <mc:Fallback>
                <p:oleObj name="公式" r:id="rId9" imgW="2316622" imgH="403844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810000"/>
                        <a:ext cx="6711950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7635" name="Object 19"/>
          <p:cNvGraphicFramePr>
            <a:graphicFrameLocks noChangeAspect="1"/>
          </p:cNvGraphicFramePr>
          <p:nvPr/>
        </p:nvGraphicFramePr>
        <p:xfrm>
          <a:off x="1927225" y="5299075"/>
          <a:ext cx="6302375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70" name="公式" r:id="rId11" imgW="2354474" imgH="579041" progId="Equation.3">
                  <p:embed/>
                </p:oleObj>
              </mc:Choice>
              <mc:Fallback>
                <p:oleObj name="公式" r:id="rId11" imgW="2354474" imgH="579041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7225" y="5299075"/>
                        <a:ext cx="6302375" cy="155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7636" name="Line 20"/>
          <p:cNvSpPr>
            <a:spLocks noChangeShapeType="1"/>
          </p:cNvSpPr>
          <p:nvPr/>
        </p:nvSpPr>
        <p:spPr bwMode="auto">
          <a:xfrm flipH="1" flipV="1">
            <a:off x="5715000" y="5181600"/>
            <a:ext cx="34290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292080" y="59651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半整数阶贝塞尔函数</a:t>
            </a:r>
          </a:p>
        </p:txBody>
      </p:sp>
    </p:spTree>
  </p:cSld>
  <p:clrMapOvr>
    <a:masterClrMapping/>
  </p:clrMapOvr>
  <p:transition>
    <p:random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ChangeArrowheads="1"/>
          </p:cNvSpPr>
          <p:nvPr/>
        </p:nvSpPr>
        <p:spPr bwMode="auto">
          <a:xfrm>
            <a:off x="0" y="425450"/>
            <a:ext cx="1676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1/2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阶贝塞尔函数</a:t>
            </a:r>
          </a:p>
        </p:txBody>
      </p:sp>
      <p:sp>
        <p:nvSpPr>
          <p:cNvPr id="359433" name="AutoShape 9"/>
          <p:cNvSpPr>
            <a:spLocks noChangeArrowheads="1"/>
          </p:cNvSpPr>
          <p:nvPr/>
        </p:nvSpPr>
        <p:spPr bwMode="auto">
          <a:xfrm>
            <a:off x="685800" y="22860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59436" name="Object 12"/>
          <p:cNvGraphicFramePr>
            <a:graphicFrameLocks noChangeAspect="1"/>
          </p:cNvGraphicFramePr>
          <p:nvPr/>
        </p:nvGraphicFramePr>
        <p:xfrm>
          <a:off x="1676400" y="0"/>
          <a:ext cx="6302375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50" name="公式" r:id="rId3" imgW="2354474" imgH="579041" progId="Equation.3">
                  <p:embed/>
                </p:oleObj>
              </mc:Choice>
              <mc:Fallback>
                <p:oleObj name="公式" r:id="rId3" imgW="2354474" imgH="579041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0"/>
                        <a:ext cx="6302375" cy="155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9437" name="Line 13"/>
          <p:cNvSpPr>
            <a:spLocks noChangeShapeType="1"/>
          </p:cNvSpPr>
          <p:nvPr/>
        </p:nvSpPr>
        <p:spPr bwMode="auto">
          <a:xfrm flipH="1" flipV="1">
            <a:off x="5029200" y="1600200"/>
            <a:ext cx="41148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59438" name="Object 14"/>
          <p:cNvGraphicFramePr>
            <a:graphicFrameLocks noChangeAspect="1"/>
          </p:cNvGraphicFramePr>
          <p:nvPr/>
        </p:nvGraphicFramePr>
        <p:xfrm>
          <a:off x="2171700" y="1752600"/>
          <a:ext cx="6972300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51" name="公式" r:id="rId5" imgW="2613483" imgH="579041" progId="Equation.3">
                  <p:embed/>
                </p:oleObj>
              </mc:Choice>
              <mc:Fallback>
                <p:oleObj name="公式" r:id="rId5" imgW="2613483" imgH="579041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0" y="1752600"/>
                        <a:ext cx="6972300" cy="155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9439" name="Object 15"/>
          <p:cNvGraphicFramePr>
            <a:graphicFrameLocks noChangeAspect="1"/>
          </p:cNvGraphicFramePr>
          <p:nvPr/>
        </p:nvGraphicFramePr>
        <p:xfrm>
          <a:off x="0" y="3505200"/>
          <a:ext cx="8948738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52" name="公式" r:id="rId7" imgW="3360314" imgH="426751" progId="Equation.3">
                  <p:embed/>
                </p:oleObj>
              </mc:Choice>
              <mc:Fallback>
                <p:oleObj name="公式" r:id="rId7" imgW="3360314" imgH="426751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505200"/>
                        <a:ext cx="8948738" cy="1169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9440" name="Line 16"/>
          <p:cNvSpPr>
            <a:spLocks noChangeShapeType="1"/>
          </p:cNvSpPr>
          <p:nvPr/>
        </p:nvSpPr>
        <p:spPr bwMode="auto">
          <a:xfrm flipH="1">
            <a:off x="6553200" y="3429000"/>
            <a:ext cx="25908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59441" name="Object 17"/>
          <p:cNvGraphicFramePr>
            <a:graphicFrameLocks noChangeAspect="1"/>
          </p:cNvGraphicFramePr>
          <p:nvPr/>
        </p:nvGraphicFramePr>
        <p:xfrm>
          <a:off x="0" y="4800600"/>
          <a:ext cx="9215438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53" name="公式" r:id="rId9" imgW="3459409" imgH="426751" progId="Equation.3">
                  <p:embed/>
                </p:oleObj>
              </mc:Choice>
              <mc:Fallback>
                <p:oleObj name="公式" r:id="rId9" imgW="3459409" imgH="426751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800600"/>
                        <a:ext cx="9215438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ChangeArrowheads="1"/>
          </p:cNvSpPr>
          <p:nvPr/>
        </p:nvSpPr>
        <p:spPr bwMode="auto">
          <a:xfrm>
            <a:off x="228600" y="0"/>
            <a:ext cx="3276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1/2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阶贝塞尔函数</a:t>
            </a:r>
          </a:p>
        </p:txBody>
      </p:sp>
      <p:sp>
        <p:nvSpPr>
          <p:cNvPr id="369667" name="AutoShape 3"/>
          <p:cNvSpPr>
            <a:spLocks noChangeArrowheads="1"/>
          </p:cNvSpPr>
          <p:nvPr/>
        </p:nvSpPr>
        <p:spPr bwMode="auto">
          <a:xfrm>
            <a:off x="2133600" y="60198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69669" name="Line 5"/>
          <p:cNvSpPr>
            <a:spLocks noChangeShapeType="1"/>
          </p:cNvSpPr>
          <p:nvPr/>
        </p:nvSpPr>
        <p:spPr bwMode="auto">
          <a:xfrm flipH="1" flipV="1">
            <a:off x="5562600" y="2133600"/>
            <a:ext cx="35814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9672" name="Line 8"/>
          <p:cNvSpPr>
            <a:spLocks noChangeShapeType="1"/>
          </p:cNvSpPr>
          <p:nvPr/>
        </p:nvSpPr>
        <p:spPr bwMode="auto">
          <a:xfrm flipH="1">
            <a:off x="6553200" y="3429000"/>
            <a:ext cx="25908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69673" name="Object 9"/>
          <p:cNvGraphicFramePr>
            <a:graphicFrameLocks noChangeAspect="1"/>
          </p:cNvGraphicFramePr>
          <p:nvPr/>
        </p:nvGraphicFramePr>
        <p:xfrm>
          <a:off x="0" y="609600"/>
          <a:ext cx="926465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06" name="公式" r:id="rId3" imgW="3840480" imgH="442023" progId="Equation.3">
                  <p:embed/>
                </p:oleObj>
              </mc:Choice>
              <mc:Fallback>
                <p:oleObj name="公式" r:id="rId3" imgW="3840480" imgH="442023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09600"/>
                        <a:ext cx="926465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674" name="Object 10"/>
          <p:cNvGraphicFramePr>
            <a:graphicFrameLocks noChangeAspect="1"/>
          </p:cNvGraphicFramePr>
          <p:nvPr/>
        </p:nvGraphicFramePr>
        <p:xfrm>
          <a:off x="838200" y="1981200"/>
          <a:ext cx="352425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07" name="公式" r:id="rId5" imgW="1440074" imgH="426751" progId="Equation.3">
                  <p:embed/>
                </p:oleObj>
              </mc:Choice>
              <mc:Fallback>
                <p:oleObj name="公式" r:id="rId5" imgW="1440074" imgH="426751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981200"/>
                        <a:ext cx="352425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675" name="Object 11"/>
          <p:cNvGraphicFramePr>
            <a:graphicFrameLocks noChangeAspect="1"/>
          </p:cNvGraphicFramePr>
          <p:nvPr/>
        </p:nvGraphicFramePr>
        <p:xfrm>
          <a:off x="838200" y="3352800"/>
          <a:ext cx="3857625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08" name="公式" r:id="rId7" imgW="1585102" imgH="449659" progId="Equation.3">
                  <p:embed/>
                </p:oleObj>
              </mc:Choice>
              <mc:Fallback>
                <p:oleObj name="公式" r:id="rId7" imgW="1585102" imgH="449659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352800"/>
                        <a:ext cx="3857625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676" name="Object 12"/>
          <p:cNvGraphicFramePr>
            <a:graphicFrameLocks noChangeAspect="1"/>
          </p:cNvGraphicFramePr>
          <p:nvPr/>
        </p:nvGraphicFramePr>
        <p:xfrm>
          <a:off x="914400" y="4648200"/>
          <a:ext cx="1939925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09" name="公式" r:id="rId9" imgW="784683" imgH="449659" progId="Equation.3">
                  <p:embed/>
                </p:oleObj>
              </mc:Choice>
              <mc:Fallback>
                <p:oleObj name="公式" r:id="rId9" imgW="784683" imgH="44965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648200"/>
                        <a:ext cx="1939925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677" name="Object 13"/>
          <p:cNvGraphicFramePr>
            <a:graphicFrameLocks noChangeAspect="1"/>
          </p:cNvGraphicFramePr>
          <p:nvPr/>
        </p:nvGraphicFramePr>
        <p:xfrm>
          <a:off x="4191000" y="5629275"/>
          <a:ext cx="2855913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10" name="公式" r:id="rId11" imgW="1165754" imgH="449659" progId="Equation.3">
                  <p:embed/>
                </p:oleObj>
              </mc:Choice>
              <mc:Fallback>
                <p:oleObj name="公式" r:id="rId11" imgW="1165754" imgH="449659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5629275"/>
                        <a:ext cx="2855913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88640"/>
            <a:ext cx="6980525" cy="5311600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296071"/>
              </p:ext>
            </p:extLst>
          </p:nvPr>
        </p:nvGraphicFramePr>
        <p:xfrm>
          <a:off x="1979712" y="5500240"/>
          <a:ext cx="1296144" cy="1085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55" name="Equation" r:id="rId4" imgW="469800" imgH="393480" progId="Equation.DSMT4">
                  <p:embed/>
                </p:oleObj>
              </mc:Choice>
              <mc:Fallback>
                <p:oleObj name="Equation" r:id="rId4" imgW="4698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79712" y="5500240"/>
                        <a:ext cx="1296144" cy="1085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3866196" y="5662868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？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9773170"/>
              </p:ext>
            </p:extLst>
          </p:nvPr>
        </p:nvGraphicFramePr>
        <p:xfrm>
          <a:off x="4927600" y="2667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56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27600" y="2667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0198874"/>
      </p:ext>
    </p:extLst>
  </p:cSld>
  <p:clrMapOvr>
    <a:masterClrMapping/>
  </p:clrMapOvr>
  <p:transition>
    <p:random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2" name="Rectangle 4"/>
          <p:cNvSpPr>
            <a:spLocks noChangeArrowheads="1"/>
          </p:cNvSpPr>
          <p:nvPr/>
        </p:nvSpPr>
        <p:spPr bwMode="auto">
          <a:xfrm>
            <a:off x="345188" y="243680"/>
            <a:ext cx="6019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 dirty="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用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</a:t>
            </a:r>
            <a:r>
              <a:rPr lang="zh-CN" altLang="en-US" sz="2800" b="1" i="1" dirty="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=-1/2</a:t>
            </a:r>
            <a:r>
              <a:rPr lang="zh-CN" altLang="en-US" sz="2800" b="1" i="1" dirty="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代入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贝塞尔函数</a:t>
            </a:r>
          </a:p>
        </p:txBody>
      </p:sp>
      <p:graphicFrame>
        <p:nvGraphicFramePr>
          <p:cNvPr id="37069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821940"/>
              </p:ext>
            </p:extLst>
          </p:nvPr>
        </p:nvGraphicFramePr>
        <p:xfrm>
          <a:off x="345188" y="915192"/>
          <a:ext cx="6738938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927" name="公式" r:id="rId3" imgW="2522043" imgH="579041" progId="Equation.3">
                  <p:embed/>
                </p:oleObj>
              </mc:Choice>
              <mc:Fallback>
                <p:oleObj name="公式" r:id="rId3" imgW="2522043" imgH="57904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188" y="915192"/>
                        <a:ext cx="6738938" cy="155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0695" name="Line 7"/>
          <p:cNvSpPr>
            <a:spLocks noChangeShapeType="1"/>
          </p:cNvSpPr>
          <p:nvPr/>
        </p:nvSpPr>
        <p:spPr bwMode="auto">
          <a:xfrm flipH="1" flipV="1">
            <a:off x="5257800" y="1981200"/>
            <a:ext cx="41148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7069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2260669"/>
              </p:ext>
            </p:extLst>
          </p:nvPr>
        </p:nvGraphicFramePr>
        <p:xfrm>
          <a:off x="1504950" y="2347515"/>
          <a:ext cx="7505700" cy="158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928" name="公式" r:id="rId5" imgW="2811674" imgH="594313" progId="Equation.3">
                  <p:embed/>
                </p:oleObj>
              </mc:Choice>
              <mc:Fallback>
                <p:oleObj name="公式" r:id="rId5" imgW="2811674" imgH="594313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4950" y="2347515"/>
                        <a:ext cx="7505700" cy="158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0698" name="Line 10"/>
          <p:cNvSpPr>
            <a:spLocks noChangeShapeType="1"/>
          </p:cNvSpPr>
          <p:nvPr/>
        </p:nvSpPr>
        <p:spPr bwMode="auto">
          <a:xfrm flipH="1">
            <a:off x="6553200" y="3810000"/>
            <a:ext cx="25908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7070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07513"/>
              </p:ext>
            </p:extLst>
          </p:nvPr>
        </p:nvGraphicFramePr>
        <p:xfrm>
          <a:off x="4739921" y="3864287"/>
          <a:ext cx="2005013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929" name="公式" r:id="rId7" imgW="807649" imgH="449659" progId="Equation.3">
                  <p:embed/>
                </p:oleObj>
              </mc:Choice>
              <mc:Fallback>
                <p:oleObj name="公式" r:id="rId7" imgW="807649" imgH="44965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9921" y="3864287"/>
                        <a:ext cx="2005013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070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127762"/>
              </p:ext>
            </p:extLst>
          </p:nvPr>
        </p:nvGraphicFramePr>
        <p:xfrm>
          <a:off x="1545778" y="3936603"/>
          <a:ext cx="3036888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930" name="公式" r:id="rId9" imgW="1241883" imgH="449659" progId="Equation.3">
                  <p:embed/>
                </p:oleObj>
              </mc:Choice>
              <mc:Fallback>
                <p:oleObj name="公式" r:id="rId9" imgW="1241883" imgH="449659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5778" y="3936603"/>
                        <a:ext cx="3036888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36395" y="5165328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强行令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9721722"/>
              </p:ext>
            </p:extLst>
          </p:nvPr>
        </p:nvGraphicFramePr>
        <p:xfrm>
          <a:off x="1043608" y="5875214"/>
          <a:ext cx="1296144" cy="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931" name="Equation" r:id="rId11" imgW="393480" imgH="228600" progId="Equation.DSMT4">
                  <p:embed/>
                </p:oleObj>
              </mc:Choice>
              <mc:Fallback>
                <p:oleObj name="Equation" r:id="rId11" imgW="393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43608" y="5875214"/>
                        <a:ext cx="1296144" cy="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67544" y="6021288"/>
            <a:ext cx="122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若</a:t>
            </a: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212263"/>
              </p:ext>
            </p:extLst>
          </p:nvPr>
        </p:nvGraphicFramePr>
        <p:xfrm>
          <a:off x="1798460" y="5101295"/>
          <a:ext cx="1296144" cy="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932" name="Equation" r:id="rId13" imgW="393480" imgH="228600" progId="Equation.DSMT4">
                  <p:embed/>
                </p:oleObj>
              </mc:Choice>
              <mc:Fallback>
                <p:oleObj name="Equation" r:id="rId13" imgW="393480" imgH="22860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98460" y="5101295"/>
                        <a:ext cx="1296144" cy="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946567"/>
              </p:ext>
            </p:extLst>
          </p:nvPr>
        </p:nvGraphicFramePr>
        <p:xfrm>
          <a:off x="3000992" y="5714011"/>
          <a:ext cx="4142672" cy="1007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933" name="Equation" r:id="rId15" imgW="1409400" imgH="342720" progId="Equation.DSMT4">
                  <p:embed/>
                </p:oleObj>
              </mc:Choice>
              <mc:Fallback>
                <p:oleObj name="Equation" r:id="rId15" imgW="140940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000992" y="5714011"/>
                        <a:ext cx="4142672" cy="1007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3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1801800" prstMaterial="legacyPlastic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15363" name="Text Box 2">
            <a:hlinkClick r:id="rId3"/>
          </p:cNvPr>
          <p:cNvSpPr txBox="1">
            <a:spLocks noChangeArrowheads="1"/>
          </p:cNvSpPr>
          <p:nvPr/>
        </p:nvSpPr>
        <p:spPr bwMode="auto">
          <a:xfrm>
            <a:off x="2286000" y="228600"/>
            <a:ext cx="480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9.2 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特殊函数常微分方程</a:t>
            </a:r>
          </a:p>
        </p:txBody>
      </p:sp>
      <p:sp>
        <p:nvSpPr>
          <p:cNvPr id="309253" name="Rectangle 5"/>
          <p:cNvSpPr>
            <a:spLocks noChangeArrowheads="1"/>
          </p:cNvSpPr>
          <p:nvPr/>
        </p:nvSpPr>
        <p:spPr bwMode="auto">
          <a:xfrm>
            <a:off x="0" y="1752600"/>
            <a:ext cx="2876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）、球坐标系</a:t>
            </a:r>
          </a:p>
        </p:txBody>
      </p:sp>
      <p:sp>
        <p:nvSpPr>
          <p:cNvPr id="309254" name="Rectangle 6"/>
          <p:cNvSpPr>
            <a:spLocks noChangeArrowheads="1"/>
          </p:cNvSpPr>
          <p:nvPr/>
        </p:nvSpPr>
        <p:spPr bwMode="auto">
          <a:xfrm>
            <a:off x="0" y="914400"/>
            <a:ext cx="4498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（一）、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Laplace</a:t>
            </a:r>
            <a:r>
              <a:rPr lang="zh-CN" altLang="zh-CN" sz="2800" b="1">
                <a:latin typeface="Book Antiqua" panose="02040602050305030304" pitchFamily="18" charset="0"/>
                <a:ea typeface="楷体_GB2312" pitchFamily="49" charset="-122"/>
              </a:rPr>
              <a:t>方程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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u=0</a:t>
            </a:r>
            <a:endParaRPr lang="en-US" altLang="zh-CN" sz="2800" b="1"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309266" name="Object 18"/>
          <p:cNvGraphicFramePr>
            <a:graphicFrameLocks noChangeAspect="1"/>
          </p:cNvGraphicFramePr>
          <p:nvPr/>
        </p:nvGraphicFramePr>
        <p:xfrm>
          <a:off x="-41275" y="2438400"/>
          <a:ext cx="91852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61" name="公式" r:id="rId4" imgW="3566160" imgH="411480" progId="Equation.3">
                  <p:embed/>
                </p:oleObj>
              </mc:Choice>
              <mc:Fallback>
                <p:oleObj name="公式" r:id="rId4" imgW="3566160" imgH="41148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1275" y="2438400"/>
                        <a:ext cx="918527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67" name="Rectangle 19"/>
          <p:cNvSpPr>
            <a:spLocks noChangeArrowheads="1"/>
          </p:cNvSpPr>
          <p:nvPr/>
        </p:nvSpPr>
        <p:spPr bwMode="auto">
          <a:xfrm>
            <a:off x="0" y="3505200"/>
            <a:ext cx="6172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首先试图将此变量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与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 和 分离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09268" name="Object 20"/>
          <p:cNvGraphicFramePr>
            <a:graphicFrameLocks noChangeAspect="1"/>
          </p:cNvGraphicFramePr>
          <p:nvPr/>
        </p:nvGraphicFramePr>
        <p:xfrm>
          <a:off x="0" y="4267200"/>
          <a:ext cx="42576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62" name="公式" r:id="rId6" imgW="1432418" imgH="175197" progId="Equation.3">
                  <p:embed/>
                </p:oleObj>
              </mc:Choice>
              <mc:Fallback>
                <p:oleObj name="公式" r:id="rId6" imgW="1432418" imgH="175197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267200"/>
                        <a:ext cx="42576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69" name="Rectangle 21"/>
          <p:cNvSpPr>
            <a:spLocks noChangeArrowheads="1"/>
          </p:cNvSpPr>
          <p:nvPr/>
        </p:nvSpPr>
        <p:spPr bwMode="auto">
          <a:xfrm>
            <a:off x="4876800" y="42672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代入</a:t>
            </a:r>
          </a:p>
        </p:txBody>
      </p:sp>
      <p:graphicFrame>
        <p:nvGraphicFramePr>
          <p:cNvPr id="309270" name="Object 22"/>
          <p:cNvGraphicFramePr>
            <a:graphicFrameLocks noChangeAspect="1"/>
          </p:cNvGraphicFramePr>
          <p:nvPr/>
        </p:nvGraphicFramePr>
        <p:xfrm>
          <a:off x="0" y="5181600"/>
          <a:ext cx="899001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63" name="公式" r:id="rId8" imgW="3490031" imgH="411480" progId="Equation.3">
                  <p:embed/>
                </p:oleObj>
              </mc:Choice>
              <mc:Fallback>
                <p:oleObj name="公式" r:id="rId8" imgW="3490031" imgH="41148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181600"/>
                        <a:ext cx="899001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7" name="AutoShape 5"/>
          <p:cNvSpPr>
            <a:spLocks noChangeArrowheads="1"/>
          </p:cNvSpPr>
          <p:nvPr/>
        </p:nvSpPr>
        <p:spPr bwMode="auto">
          <a:xfrm>
            <a:off x="533400" y="57150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71719" name="Line 7"/>
          <p:cNvSpPr>
            <a:spLocks noChangeShapeType="1"/>
          </p:cNvSpPr>
          <p:nvPr/>
        </p:nvSpPr>
        <p:spPr bwMode="auto">
          <a:xfrm flipH="1" flipV="1">
            <a:off x="5029200" y="2667000"/>
            <a:ext cx="41148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1721" name="Line 9"/>
          <p:cNvSpPr>
            <a:spLocks noChangeShapeType="1"/>
          </p:cNvSpPr>
          <p:nvPr/>
        </p:nvSpPr>
        <p:spPr bwMode="auto">
          <a:xfrm flipH="1">
            <a:off x="6553200" y="4724400"/>
            <a:ext cx="25908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71722" name="Object 10"/>
          <p:cNvGraphicFramePr>
            <a:graphicFrameLocks noChangeAspect="1"/>
          </p:cNvGraphicFramePr>
          <p:nvPr/>
        </p:nvGraphicFramePr>
        <p:xfrm>
          <a:off x="1143000" y="1447800"/>
          <a:ext cx="3038475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638" name="公式" r:id="rId3" imgW="1241883" imgH="449659" progId="Equation.3">
                  <p:embed/>
                </p:oleObj>
              </mc:Choice>
              <mc:Fallback>
                <p:oleObj name="公式" r:id="rId3" imgW="1241883" imgH="449659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447800"/>
                        <a:ext cx="3038475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172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342970"/>
              </p:ext>
            </p:extLst>
          </p:nvPr>
        </p:nvGraphicFramePr>
        <p:xfrm>
          <a:off x="1066800" y="0"/>
          <a:ext cx="2855913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639" name="Equation" r:id="rId5" imgW="1165754" imgH="449659" progId="Equation.DSMT4">
                  <p:embed/>
                </p:oleObj>
              </mc:Choice>
              <mc:Fallback>
                <p:oleObj name="Equation" r:id="rId5" imgW="1165754" imgH="449659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0"/>
                        <a:ext cx="2855913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1725" name="Rectangle 13"/>
          <p:cNvSpPr>
            <a:spLocks noChangeArrowheads="1"/>
          </p:cNvSpPr>
          <p:nvPr/>
        </p:nvSpPr>
        <p:spPr bwMode="auto">
          <a:xfrm>
            <a:off x="5256213" y="1828800"/>
            <a:ext cx="1619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线性无关</a:t>
            </a:r>
          </a:p>
        </p:txBody>
      </p:sp>
      <p:sp>
        <p:nvSpPr>
          <p:cNvPr id="371726" name="Rectangle 14"/>
          <p:cNvSpPr>
            <a:spLocks noChangeArrowheads="1"/>
          </p:cNvSpPr>
          <p:nvPr/>
        </p:nvSpPr>
        <p:spPr bwMode="auto">
          <a:xfrm>
            <a:off x="0" y="2895600"/>
            <a:ext cx="8275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故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J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1/2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 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和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J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-1/2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  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可作为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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=1/2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贝塞尔方程的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线性独立解</a:t>
            </a:r>
          </a:p>
        </p:txBody>
      </p:sp>
      <p:graphicFrame>
        <p:nvGraphicFramePr>
          <p:cNvPr id="371727" name="Object 15"/>
          <p:cNvGraphicFramePr>
            <a:graphicFrameLocks noChangeAspect="1"/>
          </p:cNvGraphicFramePr>
          <p:nvPr/>
        </p:nvGraphicFramePr>
        <p:xfrm>
          <a:off x="3089275" y="3565525"/>
          <a:ext cx="4716463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640" name="公式" r:id="rId7" imgW="1622954" imgH="312216" progId="Equation.3">
                  <p:embed/>
                </p:oleObj>
              </mc:Choice>
              <mc:Fallback>
                <p:oleObj name="公式" r:id="rId7" imgW="1622954" imgH="312216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9275" y="3565525"/>
                        <a:ext cx="4716463" cy="102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1728" name="Rectangle 16"/>
          <p:cNvSpPr>
            <a:spLocks noChangeArrowheads="1"/>
          </p:cNvSpPr>
          <p:nvPr/>
        </p:nvSpPr>
        <p:spPr bwMode="auto">
          <a:xfrm>
            <a:off x="0" y="3581400"/>
            <a:ext cx="2667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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 =1/2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贝塞尔方程的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通解为</a:t>
            </a:r>
          </a:p>
        </p:txBody>
      </p:sp>
      <p:sp>
        <p:nvSpPr>
          <p:cNvPr id="371729" name="Rectangle 17"/>
          <p:cNvSpPr>
            <a:spLocks noChangeArrowheads="1"/>
          </p:cNvSpPr>
          <p:nvPr/>
        </p:nvSpPr>
        <p:spPr bwMode="auto">
          <a:xfrm>
            <a:off x="0" y="4800600"/>
            <a:ext cx="350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l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+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1/2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贝塞尔函数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为</a:t>
            </a:r>
          </a:p>
        </p:txBody>
      </p:sp>
      <p:graphicFrame>
        <p:nvGraphicFramePr>
          <p:cNvPr id="371730" name="Object 18"/>
          <p:cNvGraphicFramePr>
            <a:graphicFrameLocks noChangeAspect="1"/>
          </p:cNvGraphicFramePr>
          <p:nvPr/>
        </p:nvGraphicFramePr>
        <p:xfrm>
          <a:off x="1893888" y="5299075"/>
          <a:ext cx="7240587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641" name="公式" r:id="rId9" imgW="2712578" imgH="579041" progId="Equation.3">
                  <p:embed/>
                </p:oleObj>
              </mc:Choice>
              <mc:Fallback>
                <p:oleObj name="公式" r:id="rId9" imgW="2712578" imgH="579041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3888" y="5299075"/>
                        <a:ext cx="7240587" cy="155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 bwMode="auto">
          <a:xfrm>
            <a:off x="971600" y="0"/>
            <a:ext cx="3209875" cy="2676525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AutoShape 2"/>
          <p:cNvSpPr>
            <a:spLocks noChangeArrowheads="1"/>
          </p:cNvSpPr>
          <p:nvPr/>
        </p:nvSpPr>
        <p:spPr bwMode="auto">
          <a:xfrm>
            <a:off x="0" y="58674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91139" name="Line 3"/>
          <p:cNvSpPr>
            <a:spLocks noChangeShapeType="1"/>
          </p:cNvSpPr>
          <p:nvPr/>
        </p:nvSpPr>
        <p:spPr bwMode="auto">
          <a:xfrm flipH="1" flipV="1">
            <a:off x="5029200" y="1371600"/>
            <a:ext cx="4114800" cy="0"/>
          </a:xfrm>
          <a:prstGeom prst="line">
            <a:avLst/>
          </a:prstGeom>
          <a:noFill/>
          <a:ln w="1905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40" name="Line 4"/>
          <p:cNvSpPr>
            <a:spLocks noChangeShapeType="1"/>
          </p:cNvSpPr>
          <p:nvPr/>
        </p:nvSpPr>
        <p:spPr bwMode="auto">
          <a:xfrm flipH="1">
            <a:off x="6248400" y="4876800"/>
            <a:ext cx="2895600" cy="0"/>
          </a:xfrm>
          <a:prstGeom prst="line">
            <a:avLst/>
          </a:prstGeom>
          <a:noFill/>
          <a:ln w="1905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1141" name="Object 5"/>
          <p:cNvGraphicFramePr>
            <a:graphicFrameLocks noChangeAspect="1"/>
          </p:cNvGraphicFramePr>
          <p:nvPr/>
        </p:nvGraphicFramePr>
        <p:xfrm>
          <a:off x="5181600" y="0"/>
          <a:ext cx="3038475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04" name="公式" r:id="rId3" imgW="1241883" imgH="449659" progId="Equation.3">
                  <p:embed/>
                </p:oleObj>
              </mc:Choice>
              <mc:Fallback>
                <p:oleObj name="公式" r:id="rId3" imgW="1241883" imgH="449659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0"/>
                        <a:ext cx="3038475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2" name="Object 6"/>
          <p:cNvGraphicFramePr>
            <a:graphicFrameLocks noChangeAspect="1"/>
          </p:cNvGraphicFramePr>
          <p:nvPr/>
        </p:nvGraphicFramePr>
        <p:xfrm>
          <a:off x="381000" y="0"/>
          <a:ext cx="2855913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05" name="公式" r:id="rId5" imgW="1165754" imgH="449659" progId="Equation.3">
                  <p:embed/>
                </p:oleObj>
              </mc:Choice>
              <mc:Fallback>
                <p:oleObj name="公式" r:id="rId5" imgW="1165754" imgH="449659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0"/>
                        <a:ext cx="2855913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3" name="Object 7"/>
          <p:cNvGraphicFramePr>
            <a:graphicFrameLocks noChangeAspect="1"/>
          </p:cNvGraphicFramePr>
          <p:nvPr/>
        </p:nvGraphicFramePr>
        <p:xfrm>
          <a:off x="304800" y="1524000"/>
          <a:ext cx="7240588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06" name="公式" r:id="rId7" imgW="2712578" imgH="579041" progId="Equation.3">
                  <p:embed/>
                </p:oleObj>
              </mc:Choice>
              <mc:Fallback>
                <p:oleObj name="公式" r:id="rId7" imgW="2712578" imgH="57904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524000"/>
                        <a:ext cx="7240588" cy="155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4" name="Object 11"/>
          <p:cNvGraphicFramePr>
            <a:graphicFrameLocks noChangeAspect="1"/>
          </p:cNvGraphicFramePr>
          <p:nvPr/>
        </p:nvGraphicFramePr>
        <p:xfrm>
          <a:off x="228600" y="3124200"/>
          <a:ext cx="7810500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07" name="公式" r:id="rId9" imgW="2926080" imgH="579041" progId="Equation.3">
                  <p:embed/>
                </p:oleObj>
              </mc:Choice>
              <mc:Fallback>
                <p:oleObj name="公式" r:id="rId9" imgW="2926080" imgH="579041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124200"/>
                        <a:ext cx="7810500" cy="155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5" name="Rectangle 12"/>
          <p:cNvSpPr>
            <a:spLocks noChangeArrowheads="1"/>
          </p:cNvSpPr>
          <p:nvPr/>
        </p:nvSpPr>
        <p:spPr bwMode="auto">
          <a:xfrm>
            <a:off x="7924800" y="1828800"/>
            <a:ext cx="762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与</a:t>
            </a:r>
            <a:endParaRPr lang="zh-CN" altLang="en-US" sz="2800" b="1">
              <a:latin typeface="Book Antiqua" panose="0204060205030503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73773" name="Rectangle 13"/>
          <p:cNvSpPr>
            <a:spLocks noChangeArrowheads="1"/>
          </p:cNvSpPr>
          <p:nvPr/>
        </p:nvSpPr>
        <p:spPr bwMode="auto">
          <a:xfrm>
            <a:off x="304800" y="4648200"/>
            <a:ext cx="1619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线性无关</a:t>
            </a:r>
          </a:p>
        </p:txBody>
      </p:sp>
      <p:graphicFrame>
        <p:nvGraphicFramePr>
          <p:cNvPr id="373774" name="Object 14"/>
          <p:cNvGraphicFramePr>
            <a:graphicFrameLocks noChangeAspect="1"/>
          </p:cNvGraphicFramePr>
          <p:nvPr/>
        </p:nvGraphicFramePr>
        <p:xfrm>
          <a:off x="3582988" y="5546725"/>
          <a:ext cx="5405437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08" name="公式" r:id="rId11" imgW="1859422" imgH="312216" progId="Equation.3">
                  <p:embed/>
                </p:oleObj>
              </mc:Choice>
              <mc:Fallback>
                <p:oleObj name="公式" r:id="rId11" imgW="1859422" imgH="312216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2988" y="5546725"/>
                        <a:ext cx="5405437" cy="102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3775" name="Rectangle 15"/>
          <p:cNvSpPr>
            <a:spLocks noChangeArrowheads="1"/>
          </p:cNvSpPr>
          <p:nvPr/>
        </p:nvSpPr>
        <p:spPr bwMode="auto">
          <a:xfrm>
            <a:off x="838200" y="5562600"/>
            <a:ext cx="2667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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 =l+1/2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贝塞尔方程的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通解为</a:t>
            </a:r>
          </a:p>
        </p:txBody>
      </p:sp>
    </p:spTree>
  </p:cSld>
  <p:clrMapOvr>
    <a:masterClrMapping/>
  </p:clrMapOvr>
  <p:transition>
    <p:random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1827834"/>
              </p:ext>
            </p:extLst>
          </p:nvPr>
        </p:nvGraphicFramePr>
        <p:xfrm>
          <a:off x="2893457" y="525607"/>
          <a:ext cx="3038475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27" name="公式" r:id="rId3" imgW="1241883" imgH="449659" progId="Equation.3">
                  <p:embed/>
                </p:oleObj>
              </mc:Choice>
              <mc:Fallback>
                <p:oleObj name="公式" r:id="rId3" imgW="1241883" imgH="449659" progId="Equation.3">
                  <p:embed/>
                  <p:pic>
                    <p:nvPicPr>
                      <p:cNvPr id="37172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3457" y="525607"/>
                        <a:ext cx="3038475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525934"/>
              </p:ext>
            </p:extLst>
          </p:nvPr>
        </p:nvGraphicFramePr>
        <p:xfrm>
          <a:off x="35496" y="548446"/>
          <a:ext cx="2855913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28" name="Equation" r:id="rId5" imgW="1165754" imgH="449659" progId="Equation.DSMT4">
                  <p:embed/>
                </p:oleObj>
              </mc:Choice>
              <mc:Fallback>
                <p:oleObj name="Equation" r:id="rId5" imgW="1165754" imgH="449659" progId="Equation.DSMT4">
                  <p:embed/>
                  <p:pic>
                    <p:nvPicPr>
                      <p:cNvPr id="3717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6" y="548446"/>
                        <a:ext cx="2855913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66210" y="198884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球贝塞尔函数：</a:t>
            </a:r>
          </a:p>
        </p:txBody>
      </p:sp>
      <p:graphicFrame>
        <p:nvGraphicFramePr>
          <p:cNvPr id="5" name="Object 20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6117285"/>
              </p:ext>
            </p:extLst>
          </p:nvPr>
        </p:nvGraphicFramePr>
        <p:xfrm>
          <a:off x="827584" y="2996952"/>
          <a:ext cx="23590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29" name="公式" r:id="rId7" imgW="807649" imgH="380937" progId="Equation.3">
                  <p:embed/>
                </p:oleObj>
              </mc:Choice>
              <mc:Fallback>
                <p:oleObj name="公式" r:id="rId7" imgW="807649" imgH="380937" progId="Equation.3">
                  <p:embed/>
                  <p:pic>
                    <p:nvPicPr>
                      <p:cNvPr id="337963" name="Object 20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996952"/>
                        <a:ext cx="23590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0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38300"/>
              </p:ext>
            </p:extLst>
          </p:nvPr>
        </p:nvGraphicFramePr>
        <p:xfrm>
          <a:off x="5220072" y="2996952"/>
          <a:ext cx="250348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30" name="公式" r:id="rId9" imgW="861237" imgH="380937" progId="Equation.3">
                  <p:embed/>
                </p:oleObj>
              </mc:Choice>
              <mc:Fallback>
                <p:oleObj name="公式" r:id="rId9" imgW="861237" imgH="380937" progId="Equation.3">
                  <p:embed/>
                  <p:pic>
                    <p:nvPicPr>
                      <p:cNvPr id="337964" name="Object 20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0072" y="2996952"/>
                        <a:ext cx="2503488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67544" y="4581128"/>
            <a:ext cx="7890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所有的整数</a:t>
            </a:r>
            <a:r>
              <a:rPr lang="en-US" altLang="zh-CN" dirty="0"/>
              <a:t>m</a:t>
            </a:r>
            <a:r>
              <a:rPr lang="zh-CN" altLang="en-US" dirty="0"/>
              <a:t>阶球贝塞尔函数都可以表示成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531600"/>
              </p:ext>
            </p:extLst>
          </p:nvPr>
        </p:nvGraphicFramePr>
        <p:xfrm>
          <a:off x="452327" y="5283299"/>
          <a:ext cx="6052586" cy="693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31" name="Equation" r:id="rId11" imgW="1993680" imgH="228600" progId="Equation.DSMT4">
                  <p:embed/>
                </p:oleObj>
              </mc:Choice>
              <mc:Fallback>
                <p:oleObj name="Equation" r:id="rId11" imgW="19936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2327" y="5283299"/>
                        <a:ext cx="6052586" cy="6939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876256" y="5445224"/>
            <a:ext cx="2267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的线性组合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31932" y="344480"/>
            <a:ext cx="3027663" cy="213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96569"/>
      </p:ext>
    </p:extLst>
  </p:cSld>
  <p:clrMapOvr>
    <a:masterClrMapping/>
  </p:clrMapOvr>
  <p:transition>
    <p:random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805" name="Rectangle 21"/>
          <p:cNvSpPr>
            <a:spLocks noChangeArrowheads="1"/>
          </p:cNvSpPr>
          <p:nvPr/>
        </p:nvSpPr>
        <p:spPr bwMode="auto">
          <a:xfrm>
            <a:off x="381000" y="1143000"/>
            <a:ext cx="2590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 dirty="0">
                <a:latin typeface="Book Antiqua" panose="02040602050305030304" pitchFamily="18" charset="0"/>
                <a:ea typeface="楷体_GB2312" pitchFamily="49" charset="-122"/>
              </a:rPr>
              <a:t>当 </a:t>
            </a:r>
            <a:r>
              <a:rPr lang="en-US" altLang="zh-CN" sz="2800" b="1" i="1" dirty="0" err="1">
                <a:latin typeface="Book Antiqua" panose="02040602050305030304" pitchFamily="18" charset="0"/>
                <a:ea typeface="楷体_GB2312" pitchFamily="49" charset="-122"/>
              </a:rPr>
              <a:t>x</a:t>
            </a:r>
            <a:r>
              <a:rPr lang="en-US" altLang="zh-CN" sz="2800" b="1" dirty="0" err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</a:t>
            </a:r>
            <a:r>
              <a:rPr lang="en-US" altLang="zh-CN" sz="2800" b="1" dirty="0" err="1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时，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74806" name="Line 22"/>
          <p:cNvSpPr>
            <a:spLocks noChangeShapeType="1"/>
          </p:cNvSpPr>
          <p:nvPr/>
        </p:nvSpPr>
        <p:spPr bwMode="auto">
          <a:xfrm flipH="1">
            <a:off x="4876800" y="3733800"/>
            <a:ext cx="42672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4810" name="Rectangle 26"/>
          <p:cNvSpPr>
            <a:spLocks noChangeArrowheads="1"/>
          </p:cNvSpPr>
          <p:nvPr/>
        </p:nvSpPr>
        <p:spPr bwMode="auto">
          <a:xfrm>
            <a:off x="228600" y="228600"/>
            <a:ext cx="4879975" cy="519113"/>
          </a:xfrm>
          <a:prstGeom prst="rect">
            <a:avLst/>
          </a:prstGeom>
          <a:solidFill>
            <a:srgbClr val="00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（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6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）、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x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=0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处的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自然边界条件</a:t>
            </a:r>
          </a:p>
        </p:txBody>
      </p:sp>
      <p:sp>
        <p:nvSpPr>
          <p:cNvPr id="374811" name="Rectangle 27"/>
          <p:cNvSpPr>
            <a:spLocks noChangeArrowheads="1"/>
          </p:cNvSpPr>
          <p:nvPr/>
        </p:nvSpPr>
        <p:spPr bwMode="auto">
          <a:xfrm>
            <a:off x="914400" y="51054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剩下</a:t>
            </a:r>
            <a:endParaRPr lang="zh-CN" altLang="en-US" sz="2800" b="1" i="1" baseline="-25000"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374815" name="Object 31"/>
          <p:cNvGraphicFramePr>
            <a:graphicFrameLocks noChangeAspect="1"/>
          </p:cNvGraphicFramePr>
          <p:nvPr/>
        </p:nvGraphicFramePr>
        <p:xfrm>
          <a:off x="4038600" y="2133600"/>
          <a:ext cx="1917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35" name="公式" r:id="rId3" imgW="640080" imgH="198104" progId="Equation.3">
                  <p:embed/>
                </p:oleObj>
              </mc:Choice>
              <mc:Fallback>
                <p:oleObj name="公式" r:id="rId3" imgW="640080" imgH="198104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133600"/>
                        <a:ext cx="19177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4816" name="Object 32"/>
          <p:cNvGraphicFramePr>
            <a:graphicFrameLocks noChangeAspect="1"/>
          </p:cNvGraphicFramePr>
          <p:nvPr/>
        </p:nvGraphicFramePr>
        <p:xfrm>
          <a:off x="1371600" y="2133600"/>
          <a:ext cx="18494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36" name="公式" r:id="rId5" imgW="617114" imgH="198104" progId="Equation.3">
                  <p:embed/>
                </p:oleObj>
              </mc:Choice>
              <mc:Fallback>
                <p:oleObj name="公式" r:id="rId5" imgW="617114" imgH="198104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133600"/>
                        <a:ext cx="1849438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4817" name="Object 33"/>
          <p:cNvGraphicFramePr>
            <a:graphicFrameLocks noChangeAspect="1"/>
          </p:cNvGraphicFramePr>
          <p:nvPr/>
        </p:nvGraphicFramePr>
        <p:xfrm>
          <a:off x="6553200" y="2133600"/>
          <a:ext cx="217646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37" name="公式" r:id="rId7" imgW="731520" imgH="198104" progId="Equation.3">
                  <p:embed/>
                </p:oleObj>
              </mc:Choice>
              <mc:Fallback>
                <p:oleObj name="公式" r:id="rId7" imgW="731520" imgH="198104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2133600"/>
                        <a:ext cx="2176463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4818" name="Object 34"/>
          <p:cNvGraphicFramePr>
            <a:graphicFrameLocks noChangeAspect="1"/>
          </p:cNvGraphicFramePr>
          <p:nvPr/>
        </p:nvGraphicFramePr>
        <p:xfrm>
          <a:off x="1357313" y="2895600"/>
          <a:ext cx="235743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38" name="公式" r:id="rId9" imgW="792338" imgH="198104" progId="Equation.3">
                  <p:embed/>
                </p:oleObj>
              </mc:Choice>
              <mc:Fallback>
                <p:oleObj name="公式" r:id="rId9" imgW="792338" imgH="198104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313" y="2895600"/>
                        <a:ext cx="2357437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4819" name="Object 35"/>
          <p:cNvGraphicFramePr>
            <a:graphicFrameLocks noChangeAspect="1"/>
          </p:cNvGraphicFramePr>
          <p:nvPr/>
        </p:nvGraphicFramePr>
        <p:xfrm>
          <a:off x="4114800" y="2895600"/>
          <a:ext cx="23939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39" name="公式" r:id="rId11" imgW="807649" imgH="198104" progId="Equation.3">
                  <p:embed/>
                </p:oleObj>
              </mc:Choice>
              <mc:Fallback>
                <p:oleObj name="公式" r:id="rId11" imgW="807649" imgH="198104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895600"/>
                        <a:ext cx="239395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4820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80603"/>
              </p:ext>
            </p:extLst>
          </p:nvPr>
        </p:nvGraphicFramePr>
        <p:xfrm>
          <a:off x="6896441" y="2933700"/>
          <a:ext cx="1306512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40" name="公式" r:id="rId13" imgW="426578" imgH="175197" progId="Equation.3">
                  <p:embed/>
                </p:oleObj>
              </mc:Choice>
              <mc:Fallback>
                <p:oleObj name="公式" r:id="rId13" imgW="426578" imgH="175197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6441" y="2933700"/>
                        <a:ext cx="1306512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4822" name="AutoShape 38"/>
          <p:cNvSpPr>
            <a:spLocks/>
          </p:cNvSpPr>
          <p:nvPr/>
        </p:nvSpPr>
        <p:spPr bwMode="auto">
          <a:xfrm>
            <a:off x="762000" y="2209800"/>
            <a:ext cx="457200" cy="990600"/>
          </a:xfrm>
          <a:prstGeom prst="leftBrace">
            <a:avLst>
              <a:gd name="adj1" fmla="val 18056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74823" name="Rectangle 39"/>
          <p:cNvSpPr>
            <a:spLocks noChangeArrowheads="1"/>
          </p:cNvSpPr>
          <p:nvPr/>
        </p:nvSpPr>
        <p:spPr bwMode="auto">
          <a:xfrm>
            <a:off x="838200" y="3733800"/>
            <a:ext cx="434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若研究区域含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x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=0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，要去掉</a:t>
            </a:r>
            <a:endParaRPr lang="zh-CN" altLang="en-US" sz="2800" b="1">
              <a:latin typeface="Book Antiqua" panose="0204060205030503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374824" name="Object 40"/>
          <p:cNvGraphicFramePr>
            <a:graphicFrameLocks noChangeAspect="1"/>
          </p:cNvGraphicFramePr>
          <p:nvPr/>
        </p:nvGraphicFramePr>
        <p:xfrm>
          <a:off x="838200" y="4267200"/>
          <a:ext cx="547528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41" name="公式" r:id="rId15" imgW="1889618" imgH="198104" progId="Equation.3">
                  <p:embed/>
                </p:oleObj>
              </mc:Choice>
              <mc:Fallback>
                <p:oleObj name="公式" r:id="rId15" imgW="1889618" imgH="198104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267200"/>
                        <a:ext cx="5475288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4825" name="Object 41"/>
          <p:cNvGraphicFramePr>
            <a:graphicFrameLocks noChangeAspect="1"/>
          </p:cNvGraphicFramePr>
          <p:nvPr/>
        </p:nvGraphicFramePr>
        <p:xfrm>
          <a:off x="838200" y="5715000"/>
          <a:ext cx="369728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42" name="公式" r:id="rId17" imgW="1264849" imgH="198104" progId="Equation.3">
                  <p:embed/>
                </p:oleObj>
              </mc:Choice>
              <mc:Fallback>
                <p:oleObj name="公式" r:id="rId17" imgW="1264849" imgH="198104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715000"/>
                        <a:ext cx="3697288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4826" name="Rectangle 42"/>
          <p:cNvSpPr>
            <a:spLocks noChangeArrowheads="1"/>
          </p:cNvSpPr>
          <p:nvPr/>
        </p:nvSpPr>
        <p:spPr bwMode="auto">
          <a:xfrm>
            <a:off x="5867400" y="5638800"/>
            <a:ext cx="272891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称 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x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=0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处的具有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自然边界条件</a:t>
            </a:r>
          </a:p>
        </p:txBody>
      </p:sp>
      <p:graphicFrame>
        <p:nvGraphicFramePr>
          <p:cNvPr id="92177" name="Object 43"/>
          <p:cNvGraphicFramePr>
            <a:graphicFrameLocks noChangeAspect="1"/>
          </p:cNvGraphicFramePr>
          <p:nvPr/>
        </p:nvGraphicFramePr>
        <p:xfrm>
          <a:off x="2432050" y="762000"/>
          <a:ext cx="6711950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43" name="公式" r:id="rId19" imgW="2316622" imgH="403844" progId="Equation.3">
                  <p:embed/>
                </p:oleObj>
              </mc:Choice>
              <mc:Fallback>
                <p:oleObj name="公式" r:id="rId19" imgW="2316622" imgH="403844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2050" y="762000"/>
                        <a:ext cx="6711950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 bwMode="auto">
          <a:xfrm>
            <a:off x="1331640" y="2052638"/>
            <a:ext cx="7772400" cy="1681162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ChangeArrowheads="1"/>
          </p:cNvSpPr>
          <p:nvPr/>
        </p:nvSpPr>
        <p:spPr bwMode="auto">
          <a:xfrm>
            <a:off x="157163" y="1295400"/>
            <a:ext cx="2590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考虑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阶虚宗量贝塞尔方程</a:t>
            </a:r>
          </a:p>
        </p:txBody>
      </p:sp>
      <p:sp>
        <p:nvSpPr>
          <p:cNvPr id="395267" name="Line 3"/>
          <p:cNvSpPr>
            <a:spLocks noChangeShapeType="1"/>
          </p:cNvSpPr>
          <p:nvPr/>
        </p:nvSpPr>
        <p:spPr bwMode="auto">
          <a:xfrm flipH="1">
            <a:off x="4805363" y="3048000"/>
            <a:ext cx="42672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5268" name="Rectangle 4"/>
          <p:cNvSpPr>
            <a:spLocks noChangeArrowheads="1"/>
          </p:cNvSpPr>
          <p:nvPr/>
        </p:nvSpPr>
        <p:spPr bwMode="auto">
          <a:xfrm>
            <a:off x="119063" y="0"/>
            <a:ext cx="44894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（三）、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虚宗量贝塞尔方程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95269" name="Object 5"/>
          <p:cNvGraphicFramePr>
            <a:graphicFrameLocks noChangeAspect="1"/>
          </p:cNvGraphicFramePr>
          <p:nvPr/>
        </p:nvGraphicFramePr>
        <p:xfrm>
          <a:off x="3022600" y="1066800"/>
          <a:ext cx="47688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25" name="公式" r:id="rId3" imgW="1836455" imgH="388573" progId="Equation.3">
                  <p:embed/>
                </p:oleObj>
              </mc:Choice>
              <mc:Fallback>
                <p:oleObj name="公式" r:id="rId3" imgW="1836455" imgH="38857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2600" y="1066800"/>
                        <a:ext cx="476885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5270" name="Object 6"/>
          <p:cNvGraphicFramePr>
            <a:graphicFrameLocks noChangeAspect="1"/>
          </p:cNvGraphicFramePr>
          <p:nvPr/>
        </p:nvGraphicFramePr>
        <p:xfrm>
          <a:off x="3411538" y="2419350"/>
          <a:ext cx="1438275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26" name="公式" r:id="rId5" imgW="464855" imgH="175197" progId="Equation.3">
                  <p:embed/>
                </p:oleObj>
              </mc:Choice>
              <mc:Fallback>
                <p:oleObj name="公式" r:id="rId5" imgW="464855" imgH="175197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1538" y="2419350"/>
                        <a:ext cx="1438275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5271" name="Rectangle 7"/>
          <p:cNvSpPr>
            <a:spLocks noChangeArrowheads="1"/>
          </p:cNvSpPr>
          <p:nvPr/>
        </p:nvSpPr>
        <p:spPr bwMode="auto">
          <a:xfrm>
            <a:off x="0" y="533400"/>
            <a:ext cx="4852988" cy="519113"/>
          </a:xfrm>
          <a:prstGeom prst="rect">
            <a:avLst/>
          </a:prstGeom>
          <a:solidFill>
            <a:srgbClr val="00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）、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阶虚宗量贝塞尔方程</a:t>
            </a:r>
          </a:p>
        </p:txBody>
      </p:sp>
      <p:sp>
        <p:nvSpPr>
          <p:cNvPr id="395272" name="Rectangle 8"/>
          <p:cNvSpPr>
            <a:spLocks noChangeArrowheads="1"/>
          </p:cNvSpPr>
          <p:nvPr/>
        </p:nvSpPr>
        <p:spPr bwMode="auto">
          <a:xfrm>
            <a:off x="1327150" y="24384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令</a:t>
            </a:r>
            <a:endParaRPr lang="zh-CN" altLang="en-US" sz="2800" b="1" i="1" baseline="-25000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395273" name="AutoShape 9"/>
          <p:cNvSpPr>
            <a:spLocks noChangeArrowheads="1"/>
          </p:cNvSpPr>
          <p:nvPr/>
        </p:nvSpPr>
        <p:spPr bwMode="auto">
          <a:xfrm>
            <a:off x="1147763" y="35052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95274" name="Object 10"/>
          <p:cNvGraphicFramePr>
            <a:graphicFrameLocks noChangeAspect="1"/>
          </p:cNvGraphicFramePr>
          <p:nvPr/>
        </p:nvGraphicFramePr>
        <p:xfrm>
          <a:off x="2743200" y="3200400"/>
          <a:ext cx="48672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27" name="公式" r:id="rId7" imgW="1874733" imgH="411480" progId="Equation.3">
                  <p:embed/>
                </p:oleObj>
              </mc:Choice>
              <mc:Fallback>
                <p:oleObj name="公式" r:id="rId7" imgW="1874733" imgH="41148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200400"/>
                        <a:ext cx="486727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5275" name="Rectangle 11"/>
          <p:cNvSpPr>
            <a:spLocks noChangeArrowheads="1"/>
          </p:cNvSpPr>
          <p:nvPr/>
        </p:nvSpPr>
        <p:spPr bwMode="auto">
          <a:xfrm>
            <a:off x="304800" y="4114800"/>
            <a:ext cx="3124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为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阶贝塞尔方程</a:t>
            </a:r>
          </a:p>
        </p:txBody>
      </p:sp>
      <p:graphicFrame>
        <p:nvGraphicFramePr>
          <p:cNvPr id="395276" name="Object 12"/>
          <p:cNvGraphicFramePr>
            <a:graphicFrameLocks noChangeAspect="1"/>
          </p:cNvGraphicFramePr>
          <p:nvPr/>
        </p:nvGraphicFramePr>
        <p:xfrm>
          <a:off x="835025" y="4419600"/>
          <a:ext cx="8308975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28" name="公式" r:id="rId9" imgW="2880573" imgH="403844" progId="Equation.3">
                  <p:embed/>
                </p:oleObj>
              </mc:Choice>
              <mc:Fallback>
                <p:oleObj name="公式" r:id="rId9" imgW="2880573" imgH="403844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25" y="4419600"/>
                        <a:ext cx="8308975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1" name="Line 3"/>
          <p:cNvSpPr>
            <a:spLocks noChangeShapeType="1"/>
          </p:cNvSpPr>
          <p:nvPr/>
        </p:nvSpPr>
        <p:spPr bwMode="auto">
          <a:xfrm flipH="1">
            <a:off x="4876800" y="3124200"/>
            <a:ext cx="42672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4211" name="Object 6"/>
          <p:cNvGraphicFramePr>
            <a:graphicFrameLocks noChangeAspect="1"/>
          </p:cNvGraphicFramePr>
          <p:nvPr/>
        </p:nvGraphicFramePr>
        <p:xfrm>
          <a:off x="609600" y="0"/>
          <a:ext cx="1438275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873" name="公式" r:id="rId3" imgW="464855" imgH="175197" progId="Equation.3">
                  <p:embed/>
                </p:oleObj>
              </mc:Choice>
              <mc:Fallback>
                <p:oleObj name="公式" r:id="rId3" imgW="464855" imgH="175197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0"/>
                        <a:ext cx="1438275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5817" name="AutoShape 9"/>
          <p:cNvSpPr>
            <a:spLocks noChangeArrowheads="1"/>
          </p:cNvSpPr>
          <p:nvPr/>
        </p:nvSpPr>
        <p:spPr bwMode="auto">
          <a:xfrm>
            <a:off x="533400" y="55626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75819" name="Rectangle 11"/>
          <p:cNvSpPr>
            <a:spLocks noChangeArrowheads="1"/>
          </p:cNvSpPr>
          <p:nvPr/>
        </p:nvSpPr>
        <p:spPr bwMode="auto">
          <a:xfrm>
            <a:off x="0" y="3124200"/>
            <a:ext cx="685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和</a:t>
            </a:r>
            <a:endParaRPr lang="zh-CN" altLang="en-US" sz="2800" b="1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94214" name="Object 12"/>
          <p:cNvGraphicFramePr>
            <a:graphicFrameLocks noChangeAspect="1"/>
          </p:cNvGraphicFramePr>
          <p:nvPr/>
        </p:nvGraphicFramePr>
        <p:xfrm>
          <a:off x="381000" y="457200"/>
          <a:ext cx="8308975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874" name="公式" r:id="rId5" imgW="2880573" imgH="403844" progId="Equation.3">
                  <p:embed/>
                </p:oleObj>
              </mc:Choice>
              <mc:Fallback>
                <p:oleObj name="公式" r:id="rId5" imgW="2880573" imgH="403844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57200"/>
                        <a:ext cx="8308975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5821" name="Object 13"/>
          <p:cNvGraphicFramePr>
            <a:graphicFrameLocks noChangeAspect="1"/>
          </p:cNvGraphicFramePr>
          <p:nvPr/>
        </p:nvGraphicFramePr>
        <p:xfrm>
          <a:off x="1447800" y="1676400"/>
          <a:ext cx="5006975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875" name="公式" r:id="rId7" imgW="1722049" imgH="403844" progId="Equation.3">
                  <p:embed/>
                </p:oleObj>
              </mc:Choice>
              <mc:Fallback>
                <p:oleObj name="公式" r:id="rId7" imgW="1722049" imgH="403844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676400"/>
                        <a:ext cx="5006975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5822" name="Object 14"/>
          <p:cNvGraphicFramePr>
            <a:graphicFrameLocks noChangeAspect="1"/>
          </p:cNvGraphicFramePr>
          <p:nvPr/>
        </p:nvGraphicFramePr>
        <p:xfrm>
          <a:off x="533400" y="3657600"/>
          <a:ext cx="8382000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876" name="公式" r:id="rId9" imgW="3070683" imgH="403844" progId="Equation.3">
                  <p:embed/>
                </p:oleObj>
              </mc:Choice>
              <mc:Fallback>
                <p:oleObj name="公式" r:id="rId9" imgW="3070683" imgH="403844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657600"/>
                        <a:ext cx="8382000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5825" name="Object 17"/>
          <p:cNvGraphicFramePr>
            <a:graphicFrameLocks noChangeAspect="1"/>
          </p:cNvGraphicFramePr>
          <p:nvPr/>
        </p:nvGraphicFramePr>
        <p:xfrm>
          <a:off x="1676400" y="5181600"/>
          <a:ext cx="5405438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877" name="公式" r:id="rId11" imgW="1859422" imgH="403844" progId="Equation.3">
                  <p:embed/>
                </p:oleObj>
              </mc:Choice>
              <mc:Fallback>
                <p:oleObj name="公式" r:id="rId11" imgW="1859422" imgH="403844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5181600"/>
                        <a:ext cx="5405438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9907" name="Object 3"/>
          <p:cNvGraphicFramePr>
            <a:graphicFrameLocks noChangeAspect="1"/>
          </p:cNvGraphicFramePr>
          <p:nvPr/>
        </p:nvGraphicFramePr>
        <p:xfrm>
          <a:off x="2209800" y="381000"/>
          <a:ext cx="6400800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40" name="公式" r:id="rId3" imgW="2445914" imgH="365666" progId="Equation.3">
                  <p:embed/>
                </p:oleObj>
              </mc:Choice>
              <mc:Fallback>
                <p:oleObj name="公式" r:id="rId3" imgW="2445914" imgH="365666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81000"/>
                        <a:ext cx="6400800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908" name="Rectangle 4"/>
          <p:cNvSpPr>
            <a:spLocks noChangeArrowheads="1"/>
          </p:cNvSpPr>
          <p:nvPr/>
        </p:nvSpPr>
        <p:spPr bwMode="auto">
          <a:xfrm>
            <a:off x="304800" y="228600"/>
            <a:ext cx="1752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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阶诺伊曼函数</a:t>
            </a:r>
          </a:p>
        </p:txBody>
      </p:sp>
      <p:sp>
        <p:nvSpPr>
          <p:cNvPr id="379909" name="Rectangle 5"/>
          <p:cNvSpPr>
            <a:spLocks noChangeArrowheads="1"/>
          </p:cNvSpPr>
          <p:nvPr/>
        </p:nvSpPr>
        <p:spPr bwMode="auto">
          <a:xfrm>
            <a:off x="0" y="3352800"/>
            <a:ext cx="50339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令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阶虚宗量贝塞尔函数为实数</a:t>
            </a:r>
          </a:p>
        </p:txBody>
      </p:sp>
      <p:graphicFrame>
        <p:nvGraphicFramePr>
          <p:cNvPr id="379910" name="Object 6"/>
          <p:cNvGraphicFramePr>
            <a:graphicFrameLocks noChangeAspect="1"/>
          </p:cNvGraphicFramePr>
          <p:nvPr/>
        </p:nvGraphicFramePr>
        <p:xfrm>
          <a:off x="1447800" y="1905000"/>
          <a:ext cx="6132513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41" name="公式" r:id="rId5" imgW="2118431" imgH="403844" progId="Equation.3">
                  <p:embed/>
                </p:oleObj>
              </mc:Choice>
              <mc:Fallback>
                <p:oleObj name="公式" r:id="rId5" imgW="2118431" imgH="403844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905000"/>
                        <a:ext cx="6132513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911" name="Line 7"/>
          <p:cNvSpPr>
            <a:spLocks noChangeShapeType="1"/>
          </p:cNvSpPr>
          <p:nvPr/>
        </p:nvSpPr>
        <p:spPr bwMode="auto">
          <a:xfrm flipH="1">
            <a:off x="4876800" y="1752600"/>
            <a:ext cx="42672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79912" name="Object 8"/>
          <p:cNvGraphicFramePr>
            <a:graphicFrameLocks noChangeAspect="1"/>
          </p:cNvGraphicFramePr>
          <p:nvPr/>
        </p:nvGraphicFramePr>
        <p:xfrm>
          <a:off x="1066800" y="3886200"/>
          <a:ext cx="7620000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42" name="公式" r:id="rId7" imgW="2636449" imgH="403844" progId="Equation.3">
                  <p:embed/>
                </p:oleObj>
              </mc:Choice>
              <mc:Fallback>
                <p:oleObj name="公式" r:id="rId7" imgW="2636449" imgH="403844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886200"/>
                        <a:ext cx="7620000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914" name="Line 10"/>
          <p:cNvSpPr>
            <a:spLocks noChangeShapeType="1"/>
          </p:cNvSpPr>
          <p:nvPr/>
        </p:nvSpPr>
        <p:spPr bwMode="auto">
          <a:xfrm flipH="1">
            <a:off x="5715000" y="3276600"/>
            <a:ext cx="34290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228600" y="3276600"/>
            <a:ext cx="53927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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阶虚宗量贝塞尔方程的一般解为</a:t>
            </a:r>
          </a:p>
        </p:txBody>
      </p:sp>
      <p:sp>
        <p:nvSpPr>
          <p:cNvPr id="380934" name="Line 6"/>
          <p:cNvSpPr>
            <a:spLocks noChangeShapeType="1"/>
          </p:cNvSpPr>
          <p:nvPr/>
        </p:nvSpPr>
        <p:spPr bwMode="auto">
          <a:xfrm flipH="1">
            <a:off x="4876800" y="1752600"/>
            <a:ext cx="42672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80935" name="Object 7"/>
          <p:cNvGraphicFramePr>
            <a:graphicFrameLocks noChangeAspect="1"/>
          </p:cNvGraphicFramePr>
          <p:nvPr/>
        </p:nvGraphicFramePr>
        <p:xfrm>
          <a:off x="457200" y="0"/>
          <a:ext cx="7620000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56" name="公式" r:id="rId3" imgW="2636449" imgH="403844" progId="Equation.3">
                  <p:embed/>
                </p:oleObj>
              </mc:Choice>
              <mc:Fallback>
                <p:oleObj name="公式" r:id="rId3" imgW="2636449" imgH="40384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0"/>
                        <a:ext cx="7620000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936" name="Object 8"/>
          <p:cNvGraphicFramePr>
            <a:graphicFrameLocks noChangeAspect="1"/>
          </p:cNvGraphicFramePr>
          <p:nvPr/>
        </p:nvGraphicFramePr>
        <p:xfrm>
          <a:off x="533400" y="1752600"/>
          <a:ext cx="8018463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57" name="公式" r:id="rId5" imgW="2773822" imgH="403844" progId="Equation.3">
                  <p:embed/>
                </p:oleObj>
              </mc:Choice>
              <mc:Fallback>
                <p:oleObj name="公式" r:id="rId5" imgW="2773822" imgH="403844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752600"/>
                        <a:ext cx="8018463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939" name="Object 11"/>
          <p:cNvGraphicFramePr>
            <a:graphicFrameLocks noChangeAspect="1"/>
          </p:cNvGraphicFramePr>
          <p:nvPr/>
        </p:nvGraphicFramePr>
        <p:xfrm>
          <a:off x="1066800" y="4419600"/>
          <a:ext cx="453548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58" name="公式" r:id="rId7" imgW="1554480" imgH="198104" progId="Equation.3">
                  <p:embed/>
                </p:oleObj>
              </mc:Choice>
              <mc:Fallback>
                <p:oleObj name="公式" r:id="rId7" imgW="1554480" imgH="19810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419600"/>
                        <a:ext cx="4535488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ChangeArrowheads="1"/>
          </p:cNvSpPr>
          <p:nvPr/>
        </p:nvSpPr>
        <p:spPr bwMode="auto">
          <a:xfrm>
            <a:off x="0" y="1143000"/>
            <a:ext cx="2590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考虑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m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阶虚宗量贝塞尔方程</a:t>
            </a:r>
          </a:p>
        </p:txBody>
      </p:sp>
      <p:sp>
        <p:nvSpPr>
          <p:cNvPr id="381955" name="Line 3"/>
          <p:cNvSpPr>
            <a:spLocks noChangeShapeType="1"/>
          </p:cNvSpPr>
          <p:nvPr/>
        </p:nvSpPr>
        <p:spPr bwMode="auto">
          <a:xfrm flipH="1">
            <a:off x="4805363" y="3048000"/>
            <a:ext cx="42672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81957" name="Object 5"/>
          <p:cNvGraphicFramePr>
            <a:graphicFrameLocks noChangeAspect="1"/>
          </p:cNvGraphicFramePr>
          <p:nvPr/>
        </p:nvGraphicFramePr>
        <p:xfrm>
          <a:off x="2974975" y="1066800"/>
          <a:ext cx="4865688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817" name="公式" r:id="rId3" imgW="1874733" imgH="388573" progId="Equation.3">
                  <p:embed/>
                </p:oleObj>
              </mc:Choice>
              <mc:Fallback>
                <p:oleObj name="公式" r:id="rId3" imgW="1874733" imgH="38857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4975" y="1066800"/>
                        <a:ext cx="4865688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1958" name="Object 6"/>
          <p:cNvGraphicFramePr>
            <a:graphicFrameLocks noChangeAspect="1"/>
          </p:cNvGraphicFramePr>
          <p:nvPr/>
        </p:nvGraphicFramePr>
        <p:xfrm>
          <a:off x="3411538" y="2419350"/>
          <a:ext cx="1438275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818" name="公式" r:id="rId5" imgW="464855" imgH="175197" progId="Equation.3">
                  <p:embed/>
                </p:oleObj>
              </mc:Choice>
              <mc:Fallback>
                <p:oleObj name="公式" r:id="rId5" imgW="464855" imgH="175197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1538" y="2419350"/>
                        <a:ext cx="1438275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1959" name="Rectangle 7"/>
          <p:cNvSpPr>
            <a:spLocks noChangeArrowheads="1"/>
          </p:cNvSpPr>
          <p:nvPr/>
        </p:nvSpPr>
        <p:spPr bwMode="auto">
          <a:xfrm>
            <a:off x="-68263" y="228600"/>
            <a:ext cx="5700713" cy="519113"/>
          </a:xfrm>
          <a:prstGeom prst="rect">
            <a:avLst/>
          </a:prstGeom>
          <a:solidFill>
            <a:srgbClr val="00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（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2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）、整数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m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阶虚宗量贝塞尔方程</a:t>
            </a:r>
          </a:p>
        </p:txBody>
      </p:sp>
      <p:sp>
        <p:nvSpPr>
          <p:cNvPr id="381960" name="Rectangle 8"/>
          <p:cNvSpPr>
            <a:spLocks noChangeArrowheads="1"/>
          </p:cNvSpPr>
          <p:nvPr/>
        </p:nvSpPr>
        <p:spPr bwMode="auto">
          <a:xfrm>
            <a:off x="1327150" y="24384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令</a:t>
            </a:r>
            <a:endParaRPr lang="zh-CN" altLang="en-US" sz="2800" b="1" i="1" baseline="-25000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381961" name="AutoShape 9"/>
          <p:cNvSpPr>
            <a:spLocks noChangeArrowheads="1"/>
          </p:cNvSpPr>
          <p:nvPr/>
        </p:nvSpPr>
        <p:spPr bwMode="auto">
          <a:xfrm>
            <a:off x="1147763" y="35052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381962" name="Object 10"/>
          <p:cNvGraphicFramePr>
            <a:graphicFrameLocks noChangeAspect="1"/>
          </p:cNvGraphicFramePr>
          <p:nvPr/>
        </p:nvGraphicFramePr>
        <p:xfrm>
          <a:off x="2700338" y="3200400"/>
          <a:ext cx="4964112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819" name="公式" r:id="rId7" imgW="1912585" imgH="411480" progId="Equation.3">
                  <p:embed/>
                </p:oleObj>
              </mc:Choice>
              <mc:Fallback>
                <p:oleObj name="公式" r:id="rId7" imgW="1912585" imgH="41148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3200400"/>
                        <a:ext cx="4964112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1963" name="Rectangle 11"/>
          <p:cNvSpPr>
            <a:spLocks noChangeArrowheads="1"/>
          </p:cNvSpPr>
          <p:nvPr/>
        </p:nvSpPr>
        <p:spPr bwMode="auto">
          <a:xfrm>
            <a:off x="5181600" y="4191000"/>
            <a:ext cx="3124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为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m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阶贝塞尔方程</a:t>
            </a:r>
          </a:p>
        </p:txBody>
      </p:sp>
      <p:graphicFrame>
        <p:nvGraphicFramePr>
          <p:cNvPr id="381965" name="Object 13"/>
          <p:cNvGraphicFramePr>
            <a:graphicFrameLocks noChangeAspect="1"/>
          </p:cNvGraphicFramePr>
          <p:nvPr/>
        </p:nvGraphicFramePr>
        <p:xfrm>
          <a:off x="617538" y="5334000"/>
          <a:ext cx="7910512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820" name="公式" r:id="rId9" imgW="2735545" imgH="403844" progId="Equation.3">
                  <p:embed/>
                </p:oleObj>
              </mc:Choice>
              <mc:Fallback>
                <p:oleObj name="公式" r:id="rId9" imgW="2735545" imgH="403844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538" y="5334000"/>
                        <a:ext cx="7910512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1966" name="Rectangle 14"/>
          <p:cNvSpPr>
            <a:spLocks noChangeArrowheads="1"/>
          </p:cNvSpPr>
          <p:nvPr/>
        </p:nvSpPr>
        <p:spPr bwMode="auto">
          <a:xfrm>
            <a:off x="388938" y="4800600"/>
            <a:ext cx="48053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m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阶虚宗量贝塞尔函数为实数</a:t>
            </a:r>
          </a:p>
        </p:txBody>
      </p:sp>
    </p:spTree>
  </p:cSld>
  <p:clrMapOvr>
    <a:masterClrMapping/>
  </p:clrMapOvr>
  <p:transition>
    <p:random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ChangeArrowheads="1"/>
          </p:cNvSpPr>
          <p:nvPr/>
        </p:nvSpPr>
        <p:spPr bwMode="auto">
          <a:xfrm>
            <a:off x="7467600" y="5484813"/>
            <a:ext cx="1905000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故要寻找另一个独立解</a:t>
            </a:r>
            <a:endParaRPr lang="zh-CN" altLang="en-US" sz="2800" b="1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82983" name="Rectangle 7"/>
          <p:cNvSpPr>
            <a:spLocks noChangeArrowheads="1"/>
          </p:cNvSpPr>
          <p:nvPr/>
        </p:nvSpPr>
        <p:spPr bwMode="auto">
          <a:xfrm>
            <a:off x="0" y="42672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而</a:t>
            </a:r>
            <a:endParaRPr lang="zh-CN" altLang="en-US" sz="2800" b="1" i="1" baseline="-25000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382984" name="AutoShape 8"/>
          <p:cNvSpPr>
            <a:spLocks noChangeArrowheads="1"/>
          </p:cNvSpPr>
          <p:nvPr/>
        </p:nvSpPr>
        <p:spPr bwMode="auto">
          <a:xfrm>
            <a:off x="990600" y="28194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98309" name="Object 11"/>
          <p:cNvGraphicFramePr>
            <a:graphicFrameLocks noChangeAspect="1"/>
          </p:cNvGraphicFramePr>
          <p:nvPr/>
        </p:nvGraphicFramePr>
        <p:xfrm>
          <a:off x="381000" y="838200"/>
          <a:ext cx="7910513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237" name="公式" r:id="rId3" imgW="2735545" imgH="403844" progId="Equation.3">
                  <p:embed/>
                </p:oleObj>
              </mc:Choice>
              <mc:Fallback>
                <p:oleObj name="公式" r:id="rId3" imgW="2735545" imgH="40384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838200"/>
                        <a:ext cx="7910513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10" name="Rectangle 12"/>
          <p:cNvSpPr>
            <a:spLocks noChangeArrowheads="1"/>
          </p:cNvSpPr>
          <p:nvPr/>
        </p:nvSpPr>
        <p:spPr bwMode="auto">
          <a:xfrm>
            <a:off x="160338" y="228600"/>
            <a:ext cx="48053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m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阶虚宗量贝塞尔函数为实数</a:t>
            </a:r>
          </a:p>
        </p:txBody>
      </p:sp>
      <p:graphicFrame>
        <p:nvGraphicFramePr>
          <p:cNvPr id="382989" name="Object 13"/>
          <p:cNvGraphicFramePr>
            <a:graphicFrameLocks noChangeAspect="1"/>
          </p:cNvGraphicFramePr>
          <p:nvPr/>
        </p:nvGraphicFramePr>
        <p:xfrm>
          <a:off x="3581400" y="2438400"/>
          <a:ext cx="4100513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238" name="公式" r:id="rId5" imgW="1402222" imgH="403844" progId="Equation.3">
                  <p:embed/>
                </p:oleObj>
              </mc:Choice>
              <mc:Fallback>
                <p:oleObj name="公式" r:id="rId5" imgW="1402222" imgH="403844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438400"/>
                        <a:ext cx="4100513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2990" name="Object 14"/>
          <p:cNvGraphicFramePr>
            <a:graphicFrameLocks noChangeAspect="1"/>
          </p:cNvGraphicFramePr>
          <p:nvPr/>
        </p:nvGraphicFramePr>
        <p:xfrm>
          <a:off x="914400" y="4191000"/>
          <a:ext cx="3916363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239" name="公式" r:id="rId7" imgW="1340978" imgH="213376" progId="Equation.3">
                  <p:embed/>
                </p:oleObj>
              </mc:Choice>
              <mc:Fallback>
                <p:oleObj name="公式" r:id="rId7" imgW="1340978" imgH="213376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191000"/>
                        <a:ext cx="3916363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2991" name="Object 15"/>
          <p:cNvGraphicFramePr>
            <a:graphicFrameLocks noChangeAspect="1"/>
          </p:cNvGraphicFramePr>
          <p:nvPr/>
        </p:nvGraphicFramePr>
        <p:xfrm>
          <a:off x="1066800" y="5105400"/>
          <a:ext cx="330200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240" name="公式" r:id="rId9" imgW="1127902" imgH="213376" progId="Equation.3">
                  <p:embed/>
                </p:oleObj>
              </mc:Choice>
              <mc:Fallback>
                <p:oleObj name="公式" r:id="rId9" imgW="1127902" imgH="213376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105400"/>
                        <a:ext cx="3302000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2992" name="Object 16"/>
          <p:cNvGraphicFramePr>
            <a:graphicFrameLocks noChangeAspect="1"/>
          </p:cNvGraphicFramePr>
          <p:nvPr/>
        </p:nvGraphicFramePr>
        <p:xfrm>
          <a:off x="4343400" y="5105400"/>
          <a:ext cx="294005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241" name="公式" r:id="rId11" imgW="998185" imgH="213376" progId="Equation.3">
                  <p:embed/>
                </p:oleObj>
              </mc:Choice>
              <mc:Fallback>
                <p:oleObj name="公式" r:id="rId11" imgW="998185" imgH="213376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5105400"/>
                        <a:ext cx="2940050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2993" name="Object 17"/>
          <p:cNvGraphicFramePr>
            <a:graphicFrameLocks noChangeAspect="1"/>
          </p:cNvGraphicFramePr>
          <p:nvPr/>
        </p:nvGraphicFramePr>
        <p:xfrm>
          <a:off x="2286000" y="6138863"/>
          <a:ext cx="3157538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242" name="公式" r:id="rId13" imgW="1074314" imgH="213376" progId="Equation.3">
                  <p:embed/>
                </p:oleObj>
              </mc:Choice>
              <mc:Fallback>
                <p:oleObj name="公式" r:id="rId13" imgW="1074314" imgH="213376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6138863"/>
                        <a:ext cx="3157538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2994" name="AutoShape 18"/>
          <p:cNvSpPr>
            <a:spLocks noChangeArrowheads="1"/>
          </p:cNvSpPr>
          <p:nvPr/>
        </p:nvSpPr>
        <p:spPr bwMode="auto">
          <a:xfrm>
            <a:off x="0" y="5257800"/>
            <a:ext cx="762000" cy="457200"/>
          </a:xfrm>
          <a:prstGeom prst="notchedRightArrow">
            <a:avLst>
              <a:gd name="adj1" fmla="val 50000"/>
              <a:gd name="adj2" fmla="val 41667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82995" name="Line 19"/>
          <p:cNvSpPr>
            <a:spLocks noChangeShapeType="1"/>
          </p:cNvSpPr>
          <p:nvPr/>
        </p:nvSpPr>
        <p:spPr bwMode="auto">
          <a:xfrm flipH="1">
            <a:off x="4876800" y="4953000"/>
            <a:ext cx="42672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2996" name="Line 20"/>
          <p:cNvSpPr>
            <a:spLocks noChangeShapeType="1"/>
          </p:cNvSpPr>
          <p:nvPr/>
        </p:nvSpPr>
        <p:spPr bwMode="auto">
          <a:xfrm flipH="1">
            <a:off x="3733800" y="3962400"/>
            <a:ext cx="540385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82998" name="Object 22"/>
          <p:cNvGraphicFramePr>
            <a:graphicFrameLocks noChangeAspect="1"/>
          </p:cNvGraphicFramePr>
          <p:nvPr/>
        </p:nvGraphicFramePr>
        <p:xfrm>
          <a:off x="5410200" y="6172200"/>
          <a:ext cx="1409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243" name="公式" r:id="rId15" imgW="464855" imgH="198104" progId="Equation.3">
                  <p:embed/>
                </p:oleObj>
              </mc:Choice>
              <mc:Fallback>
                <p:oleObj name="公式" r:id="rId15" imgW="464855" imgH="198104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6172200"/>
                        <a:ext cx="14097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theme/theme1.xml><?xml version="1.0" encoding="utf-8"?>
<a:theme xmlns:a="http://schemas.openxmlformats.org/drawingml/2006/main" name="Office 主题​​">
  <a:themeElements>
    <a:clrScheme name="">
      <a:dk1>
        <a:srgbClr val="B2B2B2"/>
      </a:dk1>
      <a:lt1>
        <a:srgbClr val="FFFFFF"/>
      </a:lt1>
      <a:dk2>
        <a:srgbClr val="0E9CF2"/>
      </a:dk2>
      <a:lt2>
        <a:srgbClr val="FFFF00"/>
      </a:lt2>
      <a:accent1>
        <a:srgbClr val="FF9900"/>
      </a:accent1>
      <a:accent2>
        <a:srgbClr val="FFFF66"/>
      </a:accent2>
      <a:accent3>
        <a:srgbClr val="AACBF7"/>
      </a:accent3>
      <a:accent4>
        <a:srgbClr val="DADADA"/>
      </a:accent4>
      <a:accent5>
        <a:srgbClr val="FFCAAA"/>
      </a:accent5>
      <a:accent6>
        <a:srgbClr val="E7E75C"/>
      </a:accent6>
      <a:hlink>
        <a:srgbClr val="1AE1E6"/>
      </a:hlink>
      <a:folHlink>
        <a:srgbClr val="969696"/>
      </a:folHlink>
    </a:clrScheme>
    <a:fontScheme name="Office 主题​​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10735</TotalTime>
  <Words>2433</Words>
  <Application>Microsoft Office PowerPoint</Application>
  <PresentationFormat>全屏显示(4:3)</PresentationFormat>
  <Paragraphs>471</Paragraphs>
  <Slides>129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129</vt:i4>
      </vt:variant>
    </vt:vector>
  </HeadingPairs>
  <TitlesOfParts>
    <vt:vector size="141" baseType="lpstr">
      <vt:lpstr>楷体_GB2312</vt:lpstr>
      <vt:lpstr>宋体</vt:lpstr>
      <vt:lpstr>Arial</vt:lpstr>
      <vt:lpstr>Book Antiqua</vt:lpstr>
      <vt:lpstr>Cambria Math</vt:lpstr>
      <vt:lpstr>Symbol</vt:lpstr>
      <vt:lpstr>Times New Roman</vt:lpstr>
      <vt:lpstr>Wingdings</vt:lpstr>
      <vt:lpstr>Office 主题​​</vt:lpstr>
      <vt:lpstr>公式</vt:lpstr>
      <vt:lpstr>Equation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林建伟</dc:creator>
  <cp:lastModifiedBy>LENOVO</cp:lastModifiedBy>
  <cp:revision>528</cp:revision>
  <dcterms:created xsi:type="dcterms:W3CDTF">1996-07-15T15:40:02Z</dcterms:created>
  <dcterms:modified xsi:type="dcterms:W3CDTF">2023-05-17T01:02:55Z</dcterms:modified>
</cp:coreProperties>
</file>